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19BC6-C245-407D-BA28-87DA8527E3C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939C2-7B1F-4DFB-B566-DCBCE9EBA6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96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939C2-7B1F-4DFB-B566-DCBCE9EBA6F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6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3925-9C51-48A5-949F-5F194B01615D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1CE31-F624-4F26-A8C7-4947660C15C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2714620"/>
            <a:ext cx="7600976" cy="88583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76" cy="75724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 descr="https://static.pratique.fr/images/unsized/de/dessiner-chat.jpg"/>
          <p:cNvPicPr/>
          <p:nvPr/>
        </p:nvPicPr>
        <p:blipFill>
          <a:blip r:embed="rId2"/>
          <a:srcRect l="17739" t="3906" r="19652"/>
          <a:stretch>
            <a:fillRect/>
          </a:stretch>
        </p:blipFill>
        <p:spPr bwMode="auto">
          <a:xfrm>
            <a:off x="1571604" y="3286124"/>
            <a:ext cx="2286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https://static.pratique.fr/images/unsized/de/dessiner-chat.jpg"/>
          <p:cNvPicPr/>
          <p:nvPr/>
        </p:nvPicPr>
        <p:blipFill>
          <a:blip r:embed="rId2"/>
          <a:srcRect l="17739" t="3906" r="19652"/>
          <a:stretch>
            <a:fillRect/>
          </a:stretch>
        </p:blipFill>
        <p:spPr bwMode="auto">
          <a:xfrm>
            <a:off x="5143504" y="3286124"/>
            <a:ext cx="2286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3" descr="Hai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714620"/>
            <a:ext cx="7953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42910" y="100010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COMBIEN DE CHATS SONT CACHES DERRIERE LA HAIE ?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ai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901001"/>
            <a:ext cx="7953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74" y="1584427"/>
            <a:ext cx="1944216" cy="291632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33" y="1584427"/>
            <a:ext cx="1944216" cy="291632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584427"/>
            <a:ext cx="1944216" cy="29163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55776" y="646631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/>
              <a:t>Il y a 12 </a:t>
            </a:r>
            <a:r>
              <a:rPr lang="fr-FR" sz="2800" b="1" u="sng" dirty="0" smtClean="0"/>
              <a:t>pattes </a:t>
            </a:r>
            <a:r>
              <a:rPr lang="fr-FR" sz="2800" b="1" u="sng" dirty="0"/>
              <a:t>en tout.</a:t>
            </a:r>
            <a:endParaRPr lang="fr-FR" sz="2800" u="sng" dirty="0"/>
          </a:p>
        </p:txBody>
      </p:sp>
    </p:spTree>
    <p:extLst>
      <p:ext uri="{BB962C8B-B14F-4D97-AF65-F5344CB8AC3E}">
        <p14:creationId xmlns:p14="http://schemas.microsoft.com/office/powerpoint/2010/main" val="251227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3714744" y="2285992"/>
            <a:ext cx="3143272" cy="5000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https://static.pratique.fr/images/unsized/de/dessiner-chat.jpg"/>
          <p:cNvPicPr>
            <a:picLocks noGrp="1"/>
          </p:cNvPicPr>
          <p:nvPr>
            <p:ph idx="1"/>
          </p:nvPr>
        </p:nvPicPr>
        <p:blipFill>
          <a:blip r:embed="rId2"/>
          <a:srcRect l="17739" t="3906" r="19652"/>
          <a:stretch>
            <a:fillRect/>
          </a:stretch>
        </p:blipFill>
        <p:spPr bwMode="auto">
          <a:xfrm>
            <a:off x="1571604" y="3929066"/>
            <a:ext cx="2185750" cy="173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https://static.pratique.fr/images/unsized/de/dessiner-chat.jpg"/>
          <p:cNvPicPr/>
          <p:nvPr/>
        </p:nvPicPr>
        <p:blipFill>
          <a:blip r:embed="rId2"/>
          <a:srcRect l="17739" t="3906" r="19652"/>
          <a:stretch>
            <a:fillRect/>
          </a:stretch>
        </p:blipFill>
        <p:spPr bwMode="auto">
          <a:xfrm>
            <a:off x="5572132" y="3786190"/>
            <a:ext cx="1714496" cy="177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Hai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7953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71472" y="564357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                                    IL Y A DEUX CHATS.                         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Canard - Images Gratuites à Impri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8"/>
            <a:ext cx="1719656" cy="2428892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42910" y="100010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COMBIEN DE CANARDS SONT CACHES DERRIERE LA HAIE ?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Image Canard - Images Gratuites à Impri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1719656" cy="2428892"/>
          </a:xfrm>
          <a:prstGeom prst="rect">
            <a:avLst/>
          </a:prstGeom>
          <a:noFill/>
        </p:spPr>
      </p:pic>
      <p:pic>
        <p:nvPicPr>
          <p:cNvPr id="5" name="Picture 2" descr="Image Canard - Images Gratuites à Impri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143248"/>
            <a:ext cx="1719656" cy="2428892"/>
          </a:xfrm>
          <a:prstGeom prst="rect">
            <a:avLst/>
          </a:prstGeom>
          <a:noFill/>
        </p:spPr>
      </p:pic>
      <p:pic>
        <p:nvPicPr>
          <p:cNvPr id="6" name="Image 5" descr="Hai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14620"/>
            <a:ext cx="7953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ai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953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Image Canard - Images Gratuites à Impri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1719656" cy="2428892"/>
          </a:xfrm>
          <a:prstGeom prst="rect">
            <a:avLst/>
          </a:prstGeom>
          <a:noFill/>
        </p:spPr>
      </p:pic>
      <p:pic>
        <p:nvPicPr>
          <p:cNvPr id="4" name="Picture 2" descr="Image Canard - Images Gratuites à Impri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357562"/>
            <a:ext cx="1719656" cy="2428892"/>
          </a:xfrm>
          <a:prstGeom prst="rect">
            <a:avLst/>
          </a:prstGeom>
          <a:noFill/>
        </p:spPr>
      </p:pic>
      <p:pic>
        <p:nvPicPr>
          <p:cNvPr id="5" name="Picture 2" descr="Image Canard - Images Gratuites à Impri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214686"/>
            <a:ext cx="1719656" cy="242889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71472" y="564357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                                    IL Y A TROIS CANARDS.                         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08706"/>
            <a:ext cx="2045072" cy="146873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841" y="3508706"/>
            <a:ext cx="2021098" cy="14610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124" y="3470054"/>
            <a:ext cx="2249531" cy="149968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015" y="2662629"/>
            <a:ext cx="936105" cy="65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65551" y="1554962"/>
            <a:ext cx="936105" cy="655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96461" y="2602110"/>
            <a:ext cx="936105" cy="655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1461" y="2655223"/>
            <a:ext cx="936105" cy="655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3698" y="1612892"/>
            <a:ext cx="936105" cy="655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3698" y="616268"/>
            <a:ext cx="936105" cy="655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8529" y="2396879"/>
            <a:ext cx="936105" cy="655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9440" y="2345417"/>
            <a:ext cx="936105" cy="655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42819" y="1158265"/>
            <a:ext cx="936105" cy="655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27740" y="1084321"/>
            <a:ext cx="936105" cy="655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5436" y="2396879"/>
            <a:ext cx="936105" cy="655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67752" y="2396879"/>
            <a:ext cx="936105" cy="655000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543858" y="117999"/>
            <a:ext cx="5340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Combien l’oiseau jaune doit-il prendre de grains de blé pour en avoir autant que l’oiseau vert?</a:t>
            </a:r>
            <a:endParaRPr lang="fr-FR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81128"/>
            <a:ext cx="2045072" cy="146873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829" y="4581128"/>
            <a:ext cx="2021098" cy="14610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61801"/>
            <a:ext cx="2249531" cy="149968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3448" y="1441054"/>
            <a:ext cx="936105" cy="65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2540" y="2534596"/>
            <a:ext cx="936105" cy="655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1551" y="2534596"/>
            <a:ext cx="936105" cy="655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42157" y="3628139"/>
            <a:ext cx="936105" cy="655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8497" y="3628138"/>
            <a:ext cx="936105" cy="655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687" y="3628138"/>
            <a:ext cx="936105" cy="655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4826" y="3627042"/>
            <a:ext cx="936105" cy="655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9127" y="3627042"/>
            <a:ext cx="936105" cy="655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47767" y="2439222"/>
            <a:ext cx="936105" cy="655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8045" y="2377160"/>
            <a:ext cx="936105" cy="655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47766" y="3627042"/>
            <a:ext cx="936105" cy="655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8045" y="3627042"/>
            <a:ext cx="936105" cy="655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28307" y="973002"/>
            <a:ext cx="936105" cy="655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50023" y="940026"/>
            <a:ext cx="936105" cy="655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1" name="ZoneTexte 20"/>
          <p:cNvSpPr txBox="1"/>
          <p:nvPr/>
        </p:nvSpPr>
        <p:spPr>
          <a:xfrm>
            <a:off x="1113240" y="199308"/>
            <a:ext cx="4770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L’oiseau jaune doit prendre 2 grains de blé pour en avoir autant que l’oiseau vert.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68480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1412776"/>
            <a:ext cx="2304256" cy="230425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3921391"/>
            <a:ext cx="2304256" cy="23042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861048"/>
            <a:ext cx="2304256" cy="23042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052736"/>
            <a:ext cx="2304256" cy="230425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92896"/>
            <a:ext cx="897732" cy="70484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67744" y="152343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Tous les sacs contiennent le même nombre de billes. </a:t>
            </a:r>
          </a:p>
          <a:p>
            <a:pPr algn="ctr"/>
            <a:r>
              <a:rPr lang="fr-FR" sz="2400" b="1" dirty="0" smtClean="0"/>
              <a:t>Combien y </a:t>
            </a:r>
            <a:r>
              <a:rPr lang="fr-FR" sz="2400" b="1" dirty="0" err="1" smtClean="0"/>
              <a:t>a-t-il</a:t>
            </a:r>
            <a:r>
              <a:rPr lang="fr-FR" sz="2400" b="1" dirty="0" smtClean="0"/>
              <a:t> de billes en tout?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19001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25" y="1447910"/>
            <a:ext cx="2304256" cy="230425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7" y="4077072"/>
            <a:ext cx="2304256" cy="230425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128" y="1228947"/>
            <a:ext cx="2304256" cy="23042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21088"/>
            <a:ext cx="2304256" cy="23042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92896"/>
            <a:ext cx="897732" cy="7048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200118"/>
            <a:ext cx="897732" cy="70484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358082"/>
            <a:ext cx="897732" cy="7048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371116"/>
            <a:ext cx="897732" cy="70484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00200" y="47667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b="1" dirty="0" smtClean="0"/>
          </a:p>
          <a:p>
            <a:pPr algn="ctr"/>
            <a:r>
              <a:rPr lang="fr-FR" sz="3200" b="1" u="sng" dirty="0" smtClean="0"/>
              <a:t>Il y a 12 billes en tout.</a:t>
            </a:r>
            <a:endParaRPr lang="fr-FR" sz="3200" u="sng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66" y="124250"/>
            <a:ext cx="897732" cy="7048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412" y="124251"/>
            <a:ext cx="897732" cy="70484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80" y="141162"/>
            <a:ext cx="897732" cy="70484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758" y="124251"/>
            <a:ext cx="897732" cy="7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0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48" y="1408858"/>
            <a:ext cx="1944216" cy="29163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08858"/>
            <a:ext cx="1944216" cy="291632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155" y="1408858"/>
            <a:ext cx="1944216" cy="2916324"/>
          </a:xfrm>
          <a:prstGeom prst="rect">
            <a:avLst/>
          </a:prstGeom>
        </p:spPr>
      </p:pic>
      <p:pic>
        <p:nvPicPr>
          <p:cNvPr id="4" name="Image 3" descr="Hai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901001"/>
            <a:ext cx="7953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556048" y="332656"/>
            <a:ext cx="5680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Voici 3 chevaux. Combien y </a:t>
            </a:r>
            <a:r>
              <a:rPr lang="fr-FR" sz="2800" b="1" dirty="0" err="1" smtClean="0"/>
              <a:t>a-t-il</a:t>
            </a:r>
            <a:r>
              <a:rPr lang="fr-FR" sz="2800" b="1" dirty="0" smtClean="0"/>
              <a:t> de pattes en tout?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8579884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112</Words>
  <Application>Microsoft Office PowerPoint</Application>
  <PresentationFormat>Affichage à l'écran (4:3)</PresentationFormat>
  <Paragraphs>13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David</dc:creator>
  <cp:lastModifiedBy>Sandrine Charton</cp:lastModifiedBy>
  <cp:revision>12</cp:revision>
  <dcterms:created xsi:type="dcterms:W3CDTF">2020-03-27T08:56:16Z</dcterms:created>
  <dcterms:modified xsi:type="dcterms:W3CDTF">2020-05-04T12:26:20Z</dcterms:modified>
</cp:coreProperties>
</file>