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52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4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8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07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0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6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0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7133-0636-4D24-8632-3B55003556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3537A-7598-4342-AE83-2E1C8C1FF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3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1876" y="414025"/>
            <a:ext cx="7594242" cy="884871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Il y a 8 danseuses.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06" y="4799010"/>
            <a:ext cx="1117600" cy="1488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7" y="1747837"/>
            <a:ext cx="4875849" cy="32505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2" y="3332173"/>
            <a:ext cx="1117600" cy="1488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6" y="2224596"/>
            <a:ext cx="1117600" cy="1488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" y="1003617"/>
            <a:ext cx="1117600" cy="1488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64" y="4254183"/>
            <a:ext cx="1117600" cy="14884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8" y="2760842"/>
            <a:ext cx="1117600" cy="14884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82" y="1747837"/>
            <a:ext cx="1117600" cy="14884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8" y="554676"/>
            <a:ext cx="1117600" cy="1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4 bougies ont disparu  car  10           6</a:t>
            </a:r>
            <a:br>
              <a:rPr lang="fr-FR" sz="3600" b="1" dirty="0" smtClean="0"/>
            </a:br>
            <a:r>
              <a:rPr lang="fr-FR" sz="3600" b="1" dirty="0" smtClean="0"/>
              <a:t>						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38" y="1746848"/>
            <a:ext cx="626235" cy="22544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16" y="1027906"/>
            <a:ext cx="626235" cy="2254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77" y="2495906"/>
            <a:ext cx="626235" cy="2254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17" y="1690688"/>
            <a:ext cx="626235" cy="2254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97" y="2536753"/>
            <a:ext cx="626235" cy="22544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18" y="1534025"/>
            <a:ext cx="626235" cy="225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42" y="3483671"/>
            <a:ext cx="626235" cy="22544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5" y="3483671"/>
            <a:ext cx="626235" cy="2254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60" y="1534025"/>
            <a:ext cx="626235" cy="22544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1" y="1534025"/>
            <a:ext cx="626235" cy="2254446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6401819" y="658809"/>
            <a:ext cx="833457" cy="290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460791" y="1027906"/>
            <a:ext cx="670728" cy="506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- 4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3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Combien de danseuses se sont cachées dans la salle de danse?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4" y="1690688"/>
            <a:ext cx="5371346" cy="35808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1" y="1499553"/>
            <a:ext cx="1117600" cy="1488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31" y="3577245"/>
            <a:ext cx="1117600" cy="1488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10" y="3813799"/>
            <a:ext cx="1117600" cy="1488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8" y="1308417"/>
            <a:ext cx="1117600" cy="1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u="sng" dirty="0" smtClean="0"/>
              <a:t>Il y a 4 danseuses cachées dans la salle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75" y="1690688"/>
            <a:ext cx="5551650" cy="3701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1" y="1499553"/>
            <a:ext cx="1117600" cy="1488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51" y="3813898"/>
            <a:ext cx="1117600" cy="1488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77" y="3723305"/>
            <a:ext cx="1117600" cy="1488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2" y="1499553"/>
            <a:ext cx="1117600" cy="1488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90" y="3189776"/>
            <a:ext cx="482175" cy="6421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6" y="4283750"/>
            <a:ext cx="696788" cy="9279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05" y="3723305"/>
            <a:ext cx="598565" cy="7971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92" y="3338586"/>
            <a:ext cx="588150" cy="7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2 bateaux sont partis en mer et 5 bateaux sont restés au port. Combien de bateaux y </a:t>
            </a:r>
            <a:r>
              <a:rPr lang="fr-FR" sz="3600" b="1" u="sng" dirty="0" err="1" smtClean="0"/>
              <a:t>a-t-il</a:t>
            </a:r>
            <a:r>
              <a:rPr lang="fr-FR" sz="3600" b="1" u="sng" dirty="0" smtClean="0"/>
              <a:t> en tout?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34" y="1882333"/>
            <a:ext cx="5575463" cy="418159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9" y="3258355"/>
            <a:ext cx="1906072" cy="14295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61" y="3372118"/>
            <a:ext cx="1906072" cy="14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Il y a 7 bateaux en tout.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9" y="3258355"/>
            <a:ext cx="1906072" cy="14295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1" y="3286517"/>
            <a:ext cx="1906072" cy="14295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6" y="4133892"/>
            <a:ext cx="1906072" cy="14295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335109"/>
            <a:ext cx="1906072" cy="14295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7" y="3258355"/>
            <a:ext cx="1906072" cy="14295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50" y="1335109"/>
            <a:ext cx="1906072" cy="14295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53" y="5181601"/>
            <a:ext cx="1906072" cy="14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u="sng" dirty="0" smtClean="0"/>
              <a:t>6 montgolfières sont dans le ciel et 3 n’ont pas encore décollé. Combien y </a:t>
            </a:r>
            <a:r>
              <a:rPr lang="fr-FR" sz="3600" b="1" u="sng" dirty="0" err="1" smtClean="0"/>
              <a:t>aura-t-il</a:t>
            </a:r>
            <a:r>
              <a:rPr lang="fr-FR" sz="3600" b="1" u="sng" dirty="0" smtClean="0"/>
              <a:t> de montgolfières dans le ciel lorsque tout le monde sera parti?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9"/>
            <a:ext cx="9385606" cy="48648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42" y="2406919"/>
            <a:ext cx="913769" cy="980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59" y="2864118"/>
            <a:ext cx="913769" cy="980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97" y="1778001"/>
            <a:ext cx="913769" cy="980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0" y="1883893"/>
            <a:ext cx="913769" cy="980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08" y="3014111"/>
            <a:ext cx="913769" cy="980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67" y="1731494"/>
            <a:ext cx="913769" cy="9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Il y aura 9 montgolfières (6           9).</a:t>
            </a:r>
            <a:br>
              <a:rPr lang="fr-FR" sz="3600" b="1" dirty="0" smtClean="0"/>
            </a:br>
            <a:r>
              <a:rPr lang="fr-FR" sz="3600" b="1" dirty="0" smtClean="0"/>
              <a:t>				   +3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30" y="1956351"/>
            <a:ext cx="7890456" cy="40898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24" y="2849243"/>
            <a:ext cx="913769" cy="980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86" y="2097109"/>
            <a:ext cx="913769" cy="980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59" y="2866265"/>
            <a:ext cx="913769" cy="980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01" y="2097110"/>
            <a:ext cx="913769" cy="980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77" y="2849243"/>
            <a:ext cx="913769" cy="980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46" y="2036294"/>
            <a:ext cx="913769" cy="9802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5" y="4992316"/>
            <a:ext cx="913769" cy="980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13" y="4149144"/>
            <a:ext cx="913769" cy="9802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15" y="2097111"/>
            <a:ext cx="913769" cy="980225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>
            <a:off x="7735361" y="543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881870" y="1025301"/>
            <a:ext cx="476519" cy="481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+3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244" y="84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Il y a 10 bougies sur le gâteau d’anniversaire.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73" y="1345199"/>
            <a:ext cx="626235" cy="2254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95" y="857788"/>
            <a:ext cx="626235" cy="2254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8" y="1985011"/>
            <a:ext cx="626235" cy="2254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31" y="2557658"/>
            <a:ext cx="626235" cy="22544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17" y="2777222"/>
            <a:ext cx="626235" cy="225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26" y="1746848"/>
            <a:ext cx="626235" cy="22544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44" y="842571"/>
            <a:ext cx="626235" cy="2254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87" y="2104731"/>
            <a:ext cx="626235" cy="22544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73" y="2624822"/>
            <a:ext cx="626235" cy="22544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1132376"/>
            <a:ext cx="626235" cy="2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290" y="4184"/>
            <a:ext cx="10482330" cy="1296250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Combien de bougies ont disparu?</a:t>
            </a:r>
            <a:endParaRPr lang="fr-FR" sz="36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38" y="1746848"/>
            <a:ext cx="626235" cy="22544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46" y="2674041"/>
            <a:ext cx="626235" cy="2254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85" y="2368588"/>
            <a:ext cx="626235" cy="2254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6" y="927904"/>
            <a:ext cx="626235" cy="2254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81" y="1587591"/>
            <a:ext cx="626235" cy="22544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65" y="1746848"/>
            <a:ext cx="626235" cy="2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122</Words>
  <Application>Microsoft Office PowerPoint</Application>
  <PresentationFormat>Grand écran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Il y a 8 danseuses.</vt:lpstr>
      <vt:lpstr>Combien de danseuses se sont cachées dans la salle de danse?</vt:lpstr>
      <vt:lpstr>Il y a 4 danseuses cachées dans la salle.</vt:lpstr>
      <vt:lpstr>2 bateaux sont partis en mer et 5 bateaux sont restés au port. Combien de bateaux y a-t-il en tout?</vt:lpstr>
      <vt:lpstr>Il y a 7 bateaux en tout.</vt:lpstr>
      <vt:lpstr>6 montgolfières sont dans le ciel et 3 n’ont pas encore décollé. Combien y aura-t-il de montgolfières dans le ciel lorsque tout le monde sera parti?</vt:lpstr>
      <vt:lpstr>Il y aura 9 montgolfières (6           9).        +3</vt:lpstr>
      <vt:lpstr>Il y a 10 bougies sur le gâteau d’anniversaire.</vt:lpstr>
      <vt:lpstr>Combien de bougies ont disparu?</vt:lpstr>
      <vt:lpstr>4 bougies ont disparu  car  10           6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y a 8 danseuses.</dc:title>
  <dc:creator>Sandrine Charton</dc:creator>
  <cp:lastModifiedBy>Sandrine Charton</cp:lastModifiedBy>
  <cp:revision>8</cp:revision>
  <dcterms:created xsi:type="dcterms:W3CDTF">2020-04-03T09:57:29Z</dcterms:created>
  <dcterms:modified xsi:type="dcterms:W3CDTF">2020-04-03T12:01:20Z</dcterms:modified>
</cp:coreProperties>
</file>