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0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09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2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03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40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63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66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27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4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22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53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FEDEA-8583-46E7-AAB2-6724AF4E68F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60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42941" y="343683"/>
            <a:ext cx="8083639" cy="544959"/>
          </a:xfrm>
        </p:spPr>
        <p:txBody>
          <a:bodyPr>
            <a:noAutofit/>
          </a:bodyPr>
          <a:lstStyle/>
          <a:p>
            <a:r>
              <a:rPr lang="fr-FR" sz="3600" b="1" u="sng" dirty="0" smtClean="0"/>
              <a:t>Il y a 6 pommes</a:t>
            </a:r>
            <a:endParaRPr lang="fr-FR" sz="3600" b="1" u="sng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95" y="4429919"/>
            <a:ext cx="3121152" cy="207873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318" y="1105265"/>
            <a:ext cx="7331285" cy="250082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703" y="4429919"/>
            <a:ext cx="3121152" cy="207873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263" y="4429919"/>
            <a:ext cx="3121152" cy="207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6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u="sng" dirty="0" smtClean="0"/>
              <a:t>Combien de pommes sont cachées dans le verger?</a:t>
            </a:r>
            <a:endParaRPr lang="fr-FR" sz="3600" b="1" u="sng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150" y="1587657"/>
            <a:ext cx="6057363" cy="243147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499" y="4429919"/>
            <a:ext cx="3121152" cy="207873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170" y="4429919"/>
            <a:ext cx="3121152" cy="207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u="sng" dirty="0" smtClean="0"/>
              <a:t>2 pommes sont cachées dans le verger</a:t>
            </a:r>
            <a:endParaRPr lang="fr-FR" sz="3600" b="1" u="sng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30" y="1471912"/>
            <a:ext cx="5473521" cy="243147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499" y="4429919"/>
            <a:ext cx="3121152" cy="207873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710" y="4429919"/>
            <a:ext cx="3121152" cy="207873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734" y="2949261"/>
            <a:ext cx="1173434" cy="7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8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u="sng" dirty="0" smtClean="0"/>
              <a:t>Il y a 4 papillons</a:t>
            </a:r>
            <a:endParaRPr lang="fr-FR" sz="3600" b="1" u="sng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394" y="767580"/>
            <a:ext cx="1908218" cy="1420032"/>
          </a:xfr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457" y="2317580"/>
            <a:ext cx="2039154" cy="1517470"/>
          </a:xfrm>
          <a:prstGeom prst="rect">
            <a:avLst/>
          </a:prstGeom>
        </p:spPr>
      </p:pic>
      <p:pic>
        <p:nvPicPr>
          <p:cNvPr id="6" name="Espace réservé du contenu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198" y="3211776"/>
            <a:ext cx="1772231" cy="1318835"/>
          </a:xfrm>
          <a:prstGeom prst="rect">
            <a:avLst/>
          </a:prstGeom>
        </p:spPr>
      </p:pic>
      <p:pic>
        <p:nvPicPr>
          <p:cNvPr id="7" name="Espace réservé du contenu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240" y="4418571"/>
            <a:ext cx="2039154" cy="151747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74" y="1944710"/>
            <a:ext cx="4663581" cy="349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1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u="sng" dirty="0" smtClean="0"/>
              <a:t>Combien de papillons se sont cachés dans l’arbre?</a:t>
            </a:r>
            <a:endParaRPr lang="fr-FR" sz="3600" b="1" u="sng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32" y="2224007"/>
            <a:ext cx="4658950" cy="3494213"/>
          </a:xfrm>
          <a:prstGeom prst="rect">
            <a:avLst/>
          </a:prstGeo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894" y="2224007"/>
            <a:ext cx="2039154" cy="151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409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u="sng" dirty="0" smtClean="0"/>
              <a:t>3 papillons sont cachés dans l’arbre.</a:t>
            </a:r>
            <a:endParaRPr lang="fr-FR" sz="3600" b="1" u="sng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659" y="1910354"/>
            <a:ext cx="5094324" cy="3820743"/>
          </a:xfrm>
          <a:prstGeom prst="rect">
            <a:avLst/>
          </a:prstGeo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894" y="2224007"/>
            <a:ext cx="2039154" cy="1517470"/>
          </a:xfrm>
          <a:prstGeom prst="rect">
            <a:avLst/>
          </a:prstGeom>
        </p:spPr>
      </p:pic>
      <p:pic>
        <p:nvPicPr>
          <p:cNvPr id="6" name="Espace réservé du contenu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275" y="2081400"/>
            <a:ext cx="820092" cy="610285"/>
          </a:xfrm>
          <a:prstGeom prst="rect">
            <a:avLst/>
          </a:prstGeom>
        </p:spPr>
      </p:pic>
      <p:pic>
        <p:nvPicPr>
          <p:cNvPr id="7" name="Espace réservé du contenu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908" y="2905251"/>
            <a:ext cx="820092" cy="610285"/>
          </a:xfrm>
          <a:prstGeom prst="rect">
            <a:avLst/>
          </a:prstGeom>
        </p:spPr>
      </p:pic>
      <p:pic>
        <p:nvPicPr>
          <p:cNvPr id="8" name="Espace réservé du contenu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047" y="2209467"/>
            <a:ext cx="820092" cy="610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99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u="sng" dirty="0" smtClean="0"/>
              <a:t>Il y a 5 fleurs </a:t>
            </a:r>
            <a:endParaRPr lang="fr-FR" sz="3600" b="1" u="sng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946" y="1611007"/>
            <a:ext cx="1439482" cy="1289088"/>
          </a:xfr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56" y="2077691"/>
            <a:ext cx="1565347" cy="1401803"/>
          </a:xfrm>
          <a:prstGeom prst="rect">
            <a:avLst/>
          </a:prstGeom>
        </p:spPr>
      </p:pic>
      <p:pic>
        <p:nvPicPr>
          <p:cNvPr id="6" name="Espace réservé du conten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422" y="4728098"/>
            <a:ext cx="1495291" cy="1339066"/>
          </a:xfrm>
          <a:prstGeom prst="rect">
            <a:avLst/>
          </a:prstGeom>
        </p:spPr>
      </p:pic>
      <p:pic>
        <p:nvPicPr>
          <p:cNvPr id="7" name="Espace réservé du conten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872" y="1882624"/>
            <a:ext cx="1358587" cy="1216645"/>
          </a:xfrm>
          <a:prstGeom prst="rect">
            <a:avLst/>
          </a:prstGeom>
        </p:spPr>
      </p:pic>
      <p:pic>
        <p:nvPicPr>
          <p:cNvPr id="8" name="Espace réservé du conten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401" y="4317101"/>
            <a:ext cx="1624819" cy="145506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945" y="3218762"/>
            <a:ext cx="4834085" cy="272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2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u="sng" dirty="0" smtClean="0"/>
              <a:t>Combien de fleurs se sont cachées dans le champ?</a:t>
            </a:r>
            <a:endParaRPr lang="fr-FR" sz="3600" b="1" u="sng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42" y="2884899"/>
            <a:ext cx="4955271" cy="2800803"/>
          </a:xfrm>
          <a:prstGeom prst="rect">
            <a:avLst/>
          </a:prstGeo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56" y="2077691"/>
            <a:ext cx="1565347" cy="1401803"/>
          </a:xfrm>
          <a:prstGeom prst="rect">
            <a:avLst/>
          </a:prstGeom>
        </p:spPr>
      </p:pic>
      <p:pic>
        <p:nvPicPr>
          <p:cNvPr id="6" name="Espace réservé du conten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852" y="2884899"/>
            <a:ext cx="1565347" cy="140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144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u="sng" dirty="0" smtClean="0"/>
              <a:t>3 fleurs se sont cachées dans le champ.</a:t>
            </a:r>
            <a:endParaRPr lang="fr-FR" sz="3600" b="1" u="sng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385" y="2884900"/>
            <a:ext cx="5605230" cy="3168170"/>
          </a:xfrm>
          <a:prstGeom prst="rect">
            <a:avLst/>
          </a:prstGeo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71" y="1807235"/>
            <a:ext cx="1565347" cy="1401803"/>
          </a:xfrm>
          <a:prstGeom prst="rect">
            <a:avLst/>
          </a:prstGeom>
        </p:spPr>
      </p:pic>
      <p:pic>
        <p:nvPicPr>
          <p:cNvPr id="6" name="Espace réservé du conten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997" y="2884900"/>
            <a:ext cx="1565347" cy="1401803"/>
          </a:xfrm>
          <a:prstGeom prst="rect">
            <a:avLst/>
          </a:prstGeom>
        </p:spPr>
      </p:pic>
      <p:pic>
        <p:nvPicPr>
          <p:cNvPr id="7" name="Espace réservé du contenu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965" y="4617521"/>
            <a:ext cx="728218" cy="652135"/>
          </a:xfrm>
          <a:prstGeom prst="rect">
            <a:avLst/>
          </a:prstGeom>
        </p:spPr>
      </p:pic>
      <p:pic>
        <p:nvPicPr>
          <p:cNvPr id="8" name="Espace réservé du contenu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725" y="4869313"/>
            <a:ext cx="715340" cy="640603"/>
          </a:xfrm>
          <a:prstGeom prst="rect">
            <a:avLst/>
          </a:prstGeom>
        </p:spPr>
      </p:pic>
      <p:pic>
        <p:nvPicPr>
          <p:cNvPr id="9" name="Espace réservé du contenu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600" y="4549011"/>
            <a:ext cx="715340" cy="6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671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66</Words>
  <Application>Microsoft Office PowerPoint</Application>
  <PresentationFormat>Grand écran</PresentationFormat>
  <Paragraphs>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Combien de pommes sont cachées dans le verger?</vt:lpstr>
      <vt:lpstr>2 pommes sont cachées dans le verger</vt:lpstr>
      <vt:lpstr>Il y a 4 papillons</vt:lpstr>
      <vt:lpstr>Combien de papillons se sont cachés dans l’arbre?</vt:lpstr>
      <vt:lpstr>3 papillons sont cachés dans l’arbre.</vt:lpstr>
      <vt:lpstr>Il y a 5 fleurs </vt:lpstr>
      <vt:lpstr>Combien de fleurs se sont cachées dans le champ?</vt:lpstr>
      <vt:lpstr>3 fleurs se sont cachées dans le champ.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Charton</dc:creator>
  <cp:lastModifiedBy>Sandrine Charton</cp:lastModifiedBy>
  <cp:revision>4</cp:revision>
  <dcterms:created xsi:type="dcterms:W3CDTF">2020-04-03T08:54:28Z</dcterms:created>
  <dcterms:modified xsi:type="dcterms:W3CDTF">2020-04-03T09:19:42Z</dcterms:modified>
</cp:coreProperties>
</file>