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09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03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40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66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27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4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22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3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FEDEA-8583-46E7-AAB2-6724AF4E68F5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F5AD-175D-443F-B4E1-253FA02081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60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42941" y="343683"/>
            <a:ext cx="8083639" cy="544959"/>
          </a:xfrm>
        </p:spPr>
        <p:txBody>
          <a:bodyPr>
            <a:noAutofit/>
          </a:bodyPr>
          <a:lstStyle/>
          <a:p>
            <a:r>
              <a:rPr lang="fr-FR" sz="3600" b="1" u="sng" dirty="0" smtClean="0"/>
              <a:t>Il y a </a:t>
            </a:r>
            <a:r>
              <a:rPr lang="fr-FR" sz="3600" b="1" u="sng" dirty="0" smtClean="0"/>
              <a:t>4 </a:t>
            </a:r>
            <a:r>
              <a:rPr lang="fr-FR" sz="3600" b="1" u="sng" dirty="0" smtClean="0"/>
              <a:t>éc</a:t>
            </a:r>
            <a:r>
              <a:rPr lang="fr-FR" sz="3600" b="1" u="sng" dirty="0" smtClean="0"/>
              <a:t>ureuils</a:t>
            </a:r>
            <a:endParaRPr lang="fr-FR" sz="3600" b="1" u="sng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1" y="4153351"/>
            <a:ext cx="1315242" cy="18473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584" y="4144895"/>
            <a:ext cx="1295376" cy="181941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14" y="4153351"/>
            <a:ext cx="1281091" cy="179935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559" y="4153351"/>
            <a:ext cx="1223548" cy="171852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3" y="888642"/>
            <a:ext cx="7443988" cy="300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6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6468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</a:t>
            </a:r>
            <a:r>
              <a:rPr lang="fr-FR" sz="3600" b="1" u="sng" dirty="0" smtClean="0"/>
              <a:t>d’écureuils sont cachés </a:t>
            </a:r>
            <a:r>
              <a:rPr lang="fr-FR" sz="3600" b="1" u="sng" dirty="0" smtClean="0"/>
              <a:t>dans </a:t>
            </a:r>
            <a:r>
              <a:rPr lang="fr-FR" sz="3600" b="1" u="sng" dirty="0" smtClean="0"/>
              <a:t>la forêt?</a:t>
            </a:r>
            <a:endParaRPr lang="fr-FR" sz="3600" b="1" u="sng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1" y="1025387"/>
            <a:ext cx="6837534" cy="342814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23" y="4707143"/>
            <a:ext cx="1315242" cy="18473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169" y="4707143"/>
            <a:ext cx="1315242" cy="18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2 </a:t>
            </a:r>
            <a:r>
              <a:rPr lang="fr-FR" sz="3600" b="1" u="sng" dirty="0" smtClean="0"/>
              <a:t>écureuils</a:t>
            </a:r>
            <a:r>
              <a:rPr lang="fr-FR" sz="3600" b="1" u="sng" dirty="0" smtClean="0"/>
              <a:t> </a:t>
            </a:r>
            <a:r>
              <a:rPr lang="fr-FR" sz="3600" b="1" u="sng" dirty="0" smtClean="0"/>
              <a:t>sont </a:t>
            </a:r>
            <a:r>
              <a:rPr lang="fr-FR" sz="3600" b="1" u="sng" dirty="0" smtClean="0"/>
              <a:t>cachés </a:t>
            </a:r>
            <a:r>
              <a:rPr lang="fr-FR" sz="3600" b="1" u="sng" dirty="0" smtClean="0"/>
              <a:t>dans </a:t>
            </a:r>
            <a:r>
              <a:rPr lang="fr-FR" sz="3600" b="1" u="sng" dirty="0" smtClean="0"/>
              <a:t>la forêt</a:t>
            </a:r>
            <a:endParaRPr lang="fr-FR" sz="3600" b="1" u="sng" dirty="0"/>
          </a:p>
        </p:txBody>
      </p:sp>
      <p:pic>
        <p:nvPicPr>
          <p:cNvPr id="8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85" y="1365552"/>
            <a:ext cx="7997780" cy="338950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571" y="4831823"/>
            <a:ext cx="1315242" cy="184731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248" y="4831823"/>
            <a:ext cx="1315242" cy="18473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683" y="3129565"/>
            <a:ext cx="925779" cy="130029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92" y="2846231"/>
            <a:ext cx="1030930" cy="14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Il y a </a:t>
            </a:r>
            <a:r>
              <a:rPr lang="fr-FR" sz="3600" b="1" u="sng" dirty="0" smtClean="0"/>
              <a:t> 5 oiseaux</a:t>
            </a:r>
            <a:endParaRPr lang="fr-FR" sz="3600" b="1" u="sng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74" y="1944710"/>
            <a:ext cx="4663581" cy="349768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366" y="2279561"/>
            <a:ext cx="1581235" cy="118592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933" y="3693552"/>
            <a:ext cx="1581235" cy="118592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880" y="1515415"/>
            <a:ext cx="1581235" cy="118592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39" y="5442395"/>
            <a:ext cx="1581235" cy="118592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365" y="4054360"/>
            <a:ext cx="1581235" cy="11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1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</a:t>
            </a:r>
            <a:r>
              <a:rPr lang="fr-FR" sz="3600" b="1" u="sng" dirty="0" smtClean="0"/>
              <a:t>d’oiseaux se </a:t>
            </a:r>
            <a:r>
              <a:rPr lang="fr-FR" sz="3600" b="1" u="sng" dirty="0" smtClean="0"/>
              <a:t>sont cachés dans l’arbre?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32" y="2224007"/>
            <a:ext cx="4658950" cy="349421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366" y="2279561"/>
            <a:ext cx="1581235" cy="11859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417" y="4235002"/>
            <a:ext cx="1581235" cy="11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0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3 </a:t>
            </a:r>
            <a:r>
              <a:rPr lang="fr-FR" sz="3600" b="1" u="sng" dirty="0" smtClean="0"/>
              <a:t>oiseaux</a:t>
            </a:r>
            <a:r>
              <a:rPr lang="fr-FR" sz="3600" b="1" u="sng" dirty="0" smtClean="0"/>
              <a:t> </a:t>
            </a:r>
            <a:r>
              <a:rPr lang="fr-FR" sz="3600" b="1" u="sng" dirty="0" smtClean="0"/>
              <a:t>sont cachés dans l’arbre.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659" y="1910354"/>
            <a:ext cx="5094324" cy="382074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586" y="1910354"/>
            <a:ext cx="1581235" cy="118592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084" y="3938790"/>
            <a:ext cx="1581235" cy="118592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52" y="2171686"/>
            <a:ext cx="738388" cy="55379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51" y="3326580"/>
            <a:ext cx="731949" cy="54896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15" y="2171685"/>
            <a:ext cx="738388" cy="55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9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Il y a </a:t>
            </a:r>
            <a:r>
              <a:rPr lang="fr-FR" sz="3600" b="1" u="sng" dirty="0" smtClean="0"/>
              <a:t>6 fourmis</a:t>
            </a:r>
            <a:endParaRPr lang="fr-FR" sz="3600" b="1" u="sng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945" y="3218762"/>
            <a:ext cx="4834085" cy="272466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0963" y="1719545"/>
            <a:ext cx="1597584" cy="102573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9" y="4068227"/>
            <a:ext cx="1597584" cy="102573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405" y="1554687"/>
            <a:ext cx="1597584" cy="102573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61" y="1666291"/>
            <a:ext cx="1597584" cy="102573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637" y="3388566"/>
            <a:ext cx="1597584" cy="102573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1" y="5057587"/>
            <a:ext cx="1597584" cy="10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dirty="0" smtClean="0"/>
              <a:t>Combien de </a:t>
            </a:r>
            <a:r>
              <a:rPr lang="fr-FR" sz="3600" b="1" u="sng" dirty="0" smtClean="0"/>
              <a:t>fourmis </a:t>
            </a:r>
            <a:r>
              <a:rPr lang="fr-FR" sz="3600" b="1" u="sng" dirty="0" smtClean="0"/>
              <a:t>se sont cachées dans le champ?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542" y="2884899"/>
            <a:ext cx="4955271" cy="280080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9" y="4068227"/>
            <a:ext cx="1597584" cy="102573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85" y="1449390"/>
            <a:ext cx="1597584" cy="102573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761" y="4285300"/>
            <a:ext cx="1597584" cy="10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4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u="sng" smtClean="0"/>
              <a:t>3 </a:t>
            </a:r>
            <a:r>
              <a:rPr lang="fr-FR" sz="3600" b="1" u="sng" smtClean="0"/>
              <a:t>fourmis </a:t>
            </a:r>
            <a:r>
              <a:rPr lang="fr-FR" sz="3600" b="1" u="sng" dirty="0" smtClean="0"/>
              <a:t>se sont cachées dans le champ.</a:t>
            </a:r>
            <a:endParaRPr lang="fr-FR" sz="3600" b="1" u="sng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85" y="2884900"/>
            <a:ext cx="5605230" cy="316817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576" y="5155916"/>
            <a:ext cx="838290" cy="53822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12" y="4130180"/>
            <a:ext cx="1597584" cy="102573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057" y="4614382"/>
            <a:ext cx="927585" cy="59556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58" y="1501372"/>
            <a:ext cx="1597584" cy="102573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216" y="4399294"/>
            <a:ext cx="1597584" cy="102573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124" y="5237922"/>
            <a:ext cx="885495" cy="56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67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64</Words>
  <Application>Microsoft Office PowerPoint</Application>
  <PresentationFormat>Grand écran</PresentationFormat>
  <Paragraphs>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Combien d’écureuils sont cachés dans la forêt?</vt:lpstr>
      <vt:lpstr>2 écureuils sont cachés dans la forêt</vt:lpstr>
      <vt:lpstr>Il y a  5 oiseaux</vt:lpstr>
      <vt:lpstr>Combien d’oiseaux se sont cachés dans l’arbre?</vt:lpstr>
      <vt:lpstr>3 oiseaux sont cachés dans l’arbre.</vt:lpstr>
      <vt:lpstr>Il y a 6 fourmis</vt:lpstr>
      <vt:lpstr>Combien de fourmis se sont cachées dans le champ?</vt:lpstr>
      <vt:lpstr>3 fourmis se sont cachées dans le champ.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Charton</dc:creator>
  <cp:lastModifiedBy>Sandrine Charton</cp:lastModifiedBy>
  <cp:revision>11</cp:revision>
  <dcterms:created xsi:type="dcterms:W3CDTF">2020-04-03T08:54:28Z</dcterms:created>
  <dcterms:modified xsi:type="dcterms:W3CDTF">2020-04-30T10:16:40Z</dcterms:modified>
</cp:coreProperties>
</file>