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1465-2401-438A-A395-A39D84E7AC1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D499-256B-4C4F-9047-0409F081E9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268605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8640"/>
            <a:ext cx="185544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242"/>
            <a:ext cx="2077855" cy="666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0913" y="0"/>
            <a:ext cx="1964527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56087"/>
            <a:ext cx="3240360" cy="608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9766"/>
            <a:ext cx="1705906" cy="662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0"/>
            <a:ext cx="2232248" cy="668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4175"/>
            <a:ext cx="2521818" cy="661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Corinne</dc:creator>
  <cp:lastModifiedBy>Corinne</cp:lastModifiedBy>
  <cp:revision>1</cp:revision>
  <dcterms:created xsi:type="dcterms:W3CDTF">2016-03-08T16:44:48Z</dcterms:created>
  <dcterms:modified xsi:type="dcterms:W3CDTF">2016-03-08T16:48:48Z</dcterms:modified>
</cp:coreProperties>
</file>