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7FF8-1666-487B-AA60-710A19F0DCE6}" type="datetimeFigureOut">
              <a:rPr lang="fr-FR" smtClean="0"/>
              <a:t>27/03/2015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2070-1A47-4A3B-8B07-4C332915C9F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Visioconférence N° 8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7030A0"/>
                </a:solidFill>
              </a:rPr>
              <a:t>Shopping (part 2)</a:t>
            </a:r>
            <a:endParaRPr lang="fr-FR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2952328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346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46848"/>
            <a:ext cx="2520280" cy="12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073983" cy="25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43608" y="21328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1</a:t>
            </a:r>
            <a:r>
              <a:rPr lang="fr-FR" sz="2800" dirty="0" smtClean="0"/>
              <a:t> cent / one cent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22048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5</a:t>
            </a:r>
            <a:r>
              <a:rPr lang="fr-FR" sz="2800" dirty="0" smtClean="0"/>
              <a:t> cents / five cents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57332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10</a:t>
            </a:r>
            <a:r>
              <a:rPr lang="fr-FR" sz="2800" dirty="0" smtClean="0"/>
              <a:t> cents / </a:t>
            </a:r>
            <a:r>
              <a:rPr lang="fr-FR" sz="2800" dirty="0" err="1" smtClean="0"/>
              <a:t>ten</a:t>
            </a:r>
            <a:r>
              <a:rPr lang="fr-FR" sz="2800" dirty="0" smtClean="0"/>
              <a:t> cents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59492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25</a:t>
            </a:r>
            <a:r>
              <a:rPr lang="fr-FR" sz="2800" dirty="0" smtClean="0"/>
              <a:t> cents / </a:t>
            </a:r>
            <a:r>
              <a:rPr lang="fr-FR" sz="2800" dirty="0" err="1" smtClean="0"/>
              <a:t>twenty</a:t>
            </a:r>
            <a:r>
              <a:rPr lang="fr-FR" sz="2800" dirty="0" smtClean="0"/>
              <a:t>-five cents</a:t>
            </a:r>
            <a:endParaRPr lang="fr-F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4286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35283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420888"/>
            <a:ext cx="2028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363947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24944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49080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45224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9695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99695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07707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300192" y="5085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8344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96336" y="25649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00192" y="24928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3384376" cy="294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269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20888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78904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483768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869160"/>
            <a:ext cx="1224136" cy="12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699792" y="5301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880320" cy="35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44008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33056"/>
            <a:ext cx="83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933056"/>
            <a:ext cx="83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156176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92280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22515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269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2028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07704" y="37890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028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95936" y="37890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cak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6"/>
            <a:ext cx="3696411" cy="2376264"/>
          </a:xfrm>
          <a:prstGeom prst="rect">
            <a:avLst/>
          </a:prstGeom>
          <a:noFill/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269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020272" y="28529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020272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25144"/>
            <a:ext cx="1224136" cy="12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236296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6666"/>
            <a:ext cx="6984776" cy="61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1676400" cy="1714500"/>
          </a:xfrm>
          <a:prstGeom prst="rect">
            <a:avLst/>
          </a:prstGeom>
          <a:noFill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53136"/>
            <a:ext cx="1352550" cy="1619250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743075" cy="1219200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725144"/>
            <a:ext cx="1619250" cy="1657350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789040"/>
            <a:ext cx="1619250" cy="1628775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564904"/>
            <a:ext cx="1619250" cy="162877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48680"/>
            <a:ext cx="1362075" cy="1571625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996952"/>
            <a:ext cx="1495425" cy="1800225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1556792"/>
            <a:ext cx="19050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2313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88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lle ronde 2"/>
          <p:cNvSpPr/>
          <p:nvPr/>
        </p:nvSpPr>
        <p:spPr>
          <a:xfrm>
            <a:off x="3563888" y="1700808"/>
            <a:ext cx="2088232" cy="1152128"/>
          </a:xfrm>
          <a:prstGeom prst="wedgeEllipseCallout">
            <a:avLst>
              <a:gd name="adj1" fmla="val -53007"/>
              <a:gd name="adj2" fmla="val 731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7502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lle ronde 2"/>
          <p:cNvSpPr/>
          <p:nvPr/>
        </p:nvSpPr>
        <p:spPr>
          <a:xfrm>
            <a:off x="2555776" y="1124744"/>
            <a:ext cx="2808312" cy="2232248"/>
          </a:xfrm>
          <a:prstGeom prst="wedgeEllipseCallout">
            <a:avLst>
              <a:gd name="adj1" fmla="val 55009"/>
              <a:gd name="adj2" fmla="val 68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92696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H</a:t>
            </a:r>
            <a:r>
              <a:rPr lang="fr-FR" sz="4800" dirty="0" smtClean="0"/>
              <a:t>ow </a:t>
            </a:r>
            <a:r>
              <a:rPr lang="fr-FR" sz="4800" dirty="0" err="1" smtClean="0"/>
              <a:t>much</a:t>
            </a:r>
            <a:r>
              <a:rPr lang="fr-FR" sz="4800" dirty="0" smtClean="0"/>
              <a:t> </a:t>
            </a:r>
            <a:r>
              <a:rPr lang="fr-FR" sz="4800" dirty="0" err="1" smtClean="0"/>
              <a:t>is</a:t>
            </a:r>
            <a:r>
              <a:rPr lang="fr-FR" sz="4800" dirty="0" smtClean="0"/>
              <a:t> </a:t>
            </a:r>
            <a:r>
              <a:rPr lang="fr-FR" sz="4800" dirty="0" err="1" smtClean="0"/>
              <a:t>it</a:t>
            </a:r>
            <a:r>
              <a:rPr lang="fr-FR" sz="4800" dirty="0" smtClean="0"/>
              <a:t> ?</a:t>
            </a:r>
          </a:p>
          <a:p>
            <a:endParaRPr lang="fr-FR" sz="4800" dirty="0" smtClean="0"/>
          </a:p>
          <a:p>
            <a:endParaRPr lang="fr-FR" sz="4800" dirty="0"/>
          </a:p>
          <a:p>
            <a:r>
              <a:rPr lang="fr-FR" sz="4800" dirty="0" smtClean="0">
                <a:solidFill>
                  <a:srgbClr val="FF0000"/>
                </a:solidFill>
              </a:rPr>
              <a:t>H</a:t>
            </a:r>
            <a:r>
              <a:rPr lang="fr-FR" sz="4800" dirty="0" smtClean="0"/>
              <a:t>ow </a:t>
            </a:r>
            <a:r>
              <a:rPr lang="fr-FR" sz="4800" dirty="0" err="1" smtClean="0"/>
              <a:t>much</a:t>
            </a:r>
            <a:r>
              <a:rPr lang="fr-FR" sz="4800" dirty="0" smtClean="0"/>
              <a:t> </a:t>
            </a:r>
            <a:r>
              <a:rPr lang="fr-FR" sz="4800" dirty="0" err="1" smtClean="0"/>
              <a:t>is</a:t>
            </a:r>
            <a:r>
              <a:rPr lang="fr-FR" sz="4800" dirty="0" smtClean="0"/>
              <a:t> the </a:t>
            </a:r>
            <a:r>
              <a:rPr lang="fr-FR" sz="4800" dirty="0" err="1" smtClean="0"/>
              <a:t>kite</a:t>
            </a:r>
            <a:r>
              <a:rPr lang="fr-FR" sz="4800" dirty="0" smtClean="0"/>
              <a:t> ?</a:t>
            </a:r>
          </a:p>
          <a:p>
            <a:endParaRPr lang="fr-FR" sz="4800" dirty="0" smtClean="0"/>
          </a:p>
          <a:p>
            <a:endParaRPr lang="fr-FR" sz="4800" dirty="0"/>
          </a:p>
          <a:p>
            <a:r>
              <a:rPr lang="fr-FR" sz="4800" dirty="0" smtClean="0">
                <a:solidFill>
                  <a:srgbClr val="FF0000"/>
                </a:solidFill>
              </a:rPr>
              <a:t>H</a:t>
            </a:r>
            <a:r>
              <a:rPr lang="fr-FR" sz="4800" dirty="0" smtClean="0"/>
              <a:t>ow </a:t>
            </a:r>
            <a:r>
              <a:rPr lang="fr-FR" sz="4800" dirty="0" err="1" smtClean="0"/>
              <a:t>much</a:t>
            </a:r>
            <a:r>
              <a:rPr lang="fr-FR" sz="4800" dirty="0" smtClean="0"/>
              <a:t> </a:t>
            </a:r>
            <a:r>
              <a:rPr lang="fr-FR" sz="4800" dirty="0" err="1" smtClean="0"/>
              <a:t>is</a:t>
            </a:r>
            <a:r>
              <a:rPr lang="fr-FR" sz="4800" dirty="0" smtClean="0"/>
              <a:t> the </a:t>
            </a:r>
            <a:r>
              <a:rPr lang="fr-FR" sz="4800" dirty="0" err="1" smtClean="0"/>
              <a:t>hat</a:t>
            </a:r>
            <a:r>
              <a:rPr lang="fr-FR" sz="4800" dirty="0" smtClean="0"/>
              <a:t>? </a:t>
            </a:r>
            <a:endParaRPr lang="fr-FR" sz="4800" dirty="0"/>
          </a:p>
        </p:txBody>
      </p:sp>
      <p:pic>
        <p:nvPicPr>
          <p:cNvPr id="7170" name="Picture 2" descr="Résultat de recherche d'images pour &quot;kit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885950" cy="2428875"/>
          </a:xfrm>
          <a:prstGeom prst="rect">
            <a:avLst/>
          </a:prstGeom>
          <a:noFill/>
        </p:spPr>
      </p:pic>
      <p:pic>
        <p:nvPicPr>
          <p:cNvPr id="7172" name="Picture 4" descr="Résultat de recherche d'images pour &quot;ha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53136"/>
            <a:ext cx="2507571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cak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464274" cy="1584176"/>
          </a:xfrm>
          <a:prstGeom prst="rect">
            <a:avLst/>
          </a:prstGeom>
          <a:noFill/>
        </p:spPr>
      </p:pic>
      <p:sp>
        <p:nvSpPr>
          <p:cNvPr id="6148" name="AutoShape 4" descr="Résultat de recherche d'images pour &quot;bal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0" name="AutoShape 6" descr="Résultat de recherche d'images pour &quot;bal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1495772" cy="199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20688"/>
            <a:ext cx="1268495" cy="23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05064"/>
            <a:ext cx="2499915" cy="14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AutoShape 9" descr="Résultat de recherche d'images pour &quot;chocola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81128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AutoShape 12" descr="Résultat de recherche d'images pour &quot;pizz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780928"/>
            <a:ext cx="2542207" cy="13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708920"/>
            <a:ext cx="2232248" cy="15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AutoShape 16" descr="Résultat de recherche d'images pour &quot;orange jui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36510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rganigramme : Alternative 17"/>
          <p:cNvSpPr/>
          <p:nvPr/>
        </p:nvSpPr>
        <p:spPr>
          <a:xfrm>
            <a:off x="179512" y="188640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$ 6</a:t>
            </a:r>
            <a:endParaRPr lang="fr-FR" sz="2800" b="1" dirty="0"/>
          </a:p>
        </p:txBody>
      </p:sp>
      <p:sp>
        <p:nvSpPr>
          <p:cNvPr id="19" name="Organigramme : Alternative 18"/>
          <p:cNvSpPr/>
          <p:nvPr/>
        </p:nvSpPr>
        <p:spPr>
          <a:xfrm>
            <a:off x="5796136" y="332656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$ 3</a:t>
            </a:r>
            <a:endParaRPr lang="fr-FR" sz="2800" b="1" dirty="0"/>
          </a:p>
        </p:txBody>
      </p:sp>
      <p:sp>
        <p:nvSpPr>
          <p:cNvPr id="20" name="Organigramme : Alternative 19"/>
          <p:cNvSpPr/>
          <p:nvPr/>
        </p:nvSpPr>
        <p:spPr>
          <a:xfrm>
            <a:off x="467544" y="2348880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$ 2</a:t>
            </a:r>
            <a:endParaRPr lang="fr-FR" sz="2800" b="1" dirty="0"/>
          </a:p>
        </p:txBody>
      </p:sp>
      <p:sp>
        <p:nvSpPr>
          <p:cNvPr id="21" name="Organigramme : Alternative 20"/>
          <p:cNvSpPr/>
          <p:nvPr/>
        </p:nvSpPr>
        <p:spPr>
          <a:xfrm>
            <a:off x="7668344" y="2852936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$ 2</a:t>
            </a:r>
            <a:endParaRPr lang="fr-FR" sz="2800" b="1" dirty="0"/>
          </a:p>
        </p:txBody>
      </p:sp>
      <p:sp>
        <p:nvSpPr>
          <p:cNvPr id="22" name="Organigramme : Alternative 21"/>
          <p:cNvSpPr/>
          <p:nvPr/>
        </p:nvSpPr>
        <p:spPr>
          <a:xfrm>
            <a:off x="3347864" y="2420888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$ 4</a:t>
            </a:r>
            <a:endParaRPr lang="fr-FR" sz="2800" b="1" dirty="0"/>
          </a:p>
        </p:txBody>
      </p:sp>
      <p:sp>
        <p:nvSpPr>
          <p:cNvPr id="23" name="Organigramme : Alternative 22"/>
          <p:cNvSpPr/>
          <p:nvPr/>
        </p:nvSpPr>
        <p:spPr>
          <a:xfrm>
            <a:off x="5724128" y="6165304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$ 5</a:t>
            </a:r>
            <a:endParaRPr lang="fr-FR" sz="2800" b="1" dirty="0"/>
          </a:p>
        </p:txBody>
      </p:sp>
      <p:sp>
        <p:nvSpPr>
          <p:cNvPr id="24" name="Organigramme : Alternative 23"/>
          <p:cNvSpPr/>
          <p:nvPr/>
        </p:nvSpPr>
        <p:spPr>
          <a:xfrm>
            <a:off x="395536" y="6021288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$ 2</a:t>
            </a:r>
            <a:endParaRPr lang="fr-FR" sz="2800" b="1" dirty="0"/>
          </a:p>
        </p:txBody>
      </p:sp>
      <p:sp>
        <p:nvSpPr>
          <p:cNvPr id="25" name="Organigramme : Alternative 24"/>
          <p:cNvSpPr/>
          <p:nvPr/>
        </p:nvSpPr>
        <p:spPr>
          <a:xfrm>
            <a:off x="7956376" y="5517232"/>
            <a:ext cx="79208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$ 1</a:t>
            </a:r>
            <a:endParaRPr lang="fr-FR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63740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710" y="548681"/>
            <a:ext cx="248880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340768"/>
            <a:ext cx="2295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04864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708920"/>
            <a:ext cx="2647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 descr="Résultat de recherche d'images pour &quot;chee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429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293096"/>
            <a:ext cx="1168524" cy="22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5301208"/>
            <a:ext cx="2542207" cy="13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rganigramme : Alternative 10"/>
          <p:cNvSpPr/>
          <p:nvPr/>
        </p:nvSpPr>
        <p:spPr>
          <a:xfrm>
            <a:off x="179512" y="188640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5148064" y="260648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4283968" y="1196752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323528" y="2132856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1475656" y="5229200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3563888" y="3861048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7668344" y="4365104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5220072" y="6021288"/>
            <a:ext cx="792088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$ …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93</Words>
  <Application>Microsoft Office PowerPoint</Application>
  <PresentationFormat>Affichage à l'écran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Visioconférence N° 8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Visioconférence N° 8</dc:title>
  <dc:creator>Corinne</dc:creator>
  <cp:lastModifiedBy>Corinne</cp:lastModifiedBy>
  <cp:revision>1</cp:revision>
  <dcterms:created xsi:type="dcterms:W3CDTF">2015-03-27T21:48:30Z</dcterms:created>
  <dcterms:modified xsi:type="dcterms:W3CDTF">2015-03-27T22:47:15Z</dcterms:modified>
</cp:coreProperties>
</file>