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422E2A-26EF-4BDF-8F68-CF0C1EBC063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9A28164-422F-4B0A-9589-DC4A225FD73C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Accrosport</a:t>
            </a:r>
            <a:r>
              <a:rPr lang="fr-FR" dirty="0" smtClean="0"/>
              <a:t> CP 2016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8663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Echauffement</a:t>
            </a:r>
            <a:endParaRPr lang="fr-FR" dirty="0"/>
          </a:p>
        </p:txBody>
      </p:sp>
      <p:pic>
        <p:nvPicPr>
          <p:cNvPr id="1026" name="Picture 2" descr="\\S-INTRASCOL\mes_partages\enseignants\2016-2017\photos acrosport grégory\P1040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-INTRASCOL\mes_partages\enseignants\2016-2017\photos acrosport grégory\P1040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\\S-INTRASCOL\mes_partages\enseignants\2016-2017\photos acrosport grégory\P1040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\\S-INTRASCOL\mes_partages\enseignants\2016-2017\photos acrosport grégory\P10401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129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1" descr="\\S-INTRASCOL\mes_partages\enseignants\2016-2017\photos acrosport grégory\P1040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\\S-INTRASCOL\mes_partages\enseignants\2016-2017\photos acrosport grégory\P1040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393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\\S-INTRASCOL\mes_partages\enseignants\2016-2017\photos acrosport grégory\P1040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\\S-INTRASCOL\mes_partages\enseignants\2016-2017\photos acrosport grégory\P1040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-INTRASCOL\mes_partages\enseignants\2016-2017\photos acrosport grégory\P10401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84" y="39330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6" descr="\\S-INTRASCOL\mes_partages\enseignants\2016-2017\photos acrosport grégory\P1040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S-INTRASCOL\mes_partages\enseignants\2016-2017\photos acrosport grégory\P104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237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S-INTRASCOL\mes_partages\enseignants\2016-2017\photos acrosport grégory\P104016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3" descr="\\S-INTRASCOL\mes_partages\enseignants\2016-2017\photos acrosport grégory\P1040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1" y="3429000"/>
            <a:ext cx="3923275" cy="2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-INTRASCOL\mes_partages\enseignants\2016-2017\photos acrosport grégory\P104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971280" cy="29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\\S-INTRASCOL\mes_partages\enseignants\2016-2017\photos acrosport grégory\P1040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8" y="404664"/>
            <a:ext cx="4108432" cy="30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-INTRASCOL\mes_partages\enseignants\2016-2017\photos acrosport grégory\P10401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115296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\\S-INTRASCOL\mes_partages\enseignants\2016-2017\photos acrosport grégory\P1040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-INTRASCOL\mes_partages\enseignants\2016-2017\photos acrosport grégory\P1040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3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-INTRASCOL\mes_partages\enseignants\2016-2017\photos acrosport grégory\P1040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3501008"/>
            <a:ext cx="4019285" cy="3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-INTRASCOL\mes_partages\enseignants\2016-2017\photos acrosport grégory\P10401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0" y="3326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\\S-INTRASCOL\mes_partages\enseignants\2016-2017\photos acrosport grégory\P104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6" y="275528"/>
            <a:ext cx="4052384" cy="30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-INTRASCOL\mes_partages\enseignants\2016-2017\photos acrosport grégory\P1040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92" y="3356992"/>
            <a:ext cx="4115296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-INTRASCOL\mes_partages\enseignants\2016-2017\photos acrosport grégory\P1040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8" y="3356992"/>
            <a:ext cx="4115296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-INTRASCOL\mes_partages\enseignants\2016-2017\photos acrosport grégory\P1040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0" y="2606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\\S-INTRASCOL\mes_partages\enseignants\2016-2017\photos acrosport grégory\P1040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60" y="3356992"/>
            <a:ext cx="4115296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-INTRASCOL\mes_partages\enseignants\2016-2017\photos acrosport grégory\P1040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8" y="3356992"/>
            <a:ext cx="4115296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S-INTRASCOL\mes_partages\enseignants\2016-2017\photos acrosport grégory\P1040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8" y="284656"/>
            <a:ext cx="4096448" cy="3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S-INTRASCOL\mes_partages\enseignants\2016-2017\photos acrosport grégory\P1040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32440" cy="30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4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Verve</vt:lpstr>
      <vt:lpstr>Accrosport CP 2016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Accrosport CP 2016</dc:title>
  <dc:creator>utilisateur</dc:creator>
  <cp:lastModifiedBy>utilisateur</cp:lastModifiedBy>
  <cp:revision>3</cp:revision>
  <dcterms:created xsi:type="dcterms:W3CDTF">2016-11-17T19:31:25Z</dcterms:created>
  <dcterms:modified xsi:type="dcterms:W3CDTF">2016-11-17T19:53:40Z</dcterms:modified>
</cp:coreProperties>
</file>