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4660"/>
  </p:normalViewPr>
  <p:slideViewPr>
    <p:cSldViewPr snapToGrid="0">
      <p:cViewPr varScale="1">
        <p:scale>
          <a:sx n="91" d="100"/>
          <a:sy n="91" d="100"/>
        </p:scale>
        <p:origin x="2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D1AE97-CD9A-4C49-95DB-915A06724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B0D175-6347-4488-BE2A-816E63050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9D6406-1CCE-415A-BFB9-EF8899EA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139A-2E36-4CAF-BA39-625469C5AE52}" type="datetimeFigureOut">
              <a:rPr lang="fr-FR" smtClean="0"/>
              <a:t>15/04/2020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9D52C8-8C16-41DC-B947-32C278C7F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690B35-26EE-4352-B487-077B6E07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75BB-1E60-4FE5-B887-12D543243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783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8DC6B1-B19D-477D-8386-A07C3CD0A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EDE761F-C0FF-4CB7-8FE3-E0B4AF2BF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EE45C3-7B5A-4039-8C1A-9B12DD11B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139A-2E36-4CAF-BA39-625469C5AE52}" type="datetimeFigureOut">
              <a:rPr lang="fr-FR" smtClean="0"/>
              <a:t>15/04/2020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D5681B-CBC1-469F-80C6-D3365101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1F11A2-BC8E-44C6-8F1B-57256EA8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75BB-1E60-4FE5-B887-12D543243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43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EA309F5-8189-4F1D-9C61-3038A6657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DAFC36C-2A0D-416B-94B9-63A4BDF0D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936CC5-F813-43AF-BB81-43ABC237C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139A-2E36-4CAF-BA39-625469C5AE52}" type="datetimeFigureOut">
              <a:rPr lang="fr-FR" smtClean="0"/>
              <a:t>15/04/2020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A8FF86-334B-45F0-B93D-F74F4004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46FDF6-1CAC-4370-AAA5-A6FCE30EB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75BB-1E60-4FE5-B887-12D543243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01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210C88-59EC-4FFC-8F0B-EC112448B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AD6625-5425-4F75-81FF-97C886D39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394859-B119-4D72-83D4-5963C20F4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139A-2E36-4CAF-BA39-625469C5AE52}" type="datetimeFigureOut">
              <a:rPr lang="fr-FR" smtClean="0"/>
              <a:t>15/04/2020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E77C24-4F98-49B2-8FA3-081C3C51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59E13F-B723-4597-ABCC-8BCA5E21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75BB-1E60-4FE5-B887-12D543243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79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CEDED7-FAE5-4436-A5EA-67EEF865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297194-756C-498E-9BCF-586FD3C8B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2F51D4-119E-47FA-89B0-7E3EF221B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139A-2E36-4CAF-BA39-625469C5AE52}" type="datetimeFigureOut">
              <a:rPr lang="fr-FR" smtClean="0"/>
              <a:t>15/04/2020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BDD0EB-50A0-4988-B0C9-B73EDD10F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D333E9-30A9-47B2-860D-76EA0C720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75BB-1E60-4FE5-B887-12D543243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3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507246-4EAD-4261-B407-6B9FEA0D3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C9B810-476A-43FB-A10E-5478BE781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210339-F5C4-4874-8F0C-442FF6542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99B375-1B60-4F14-AEFA-5A1885122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139A-2E36-4CAF-BA39-625469C5AE52}" type="datetimeFigureOut">
              <a:rPr lang="fr-FR" smtClean="0"/>
              <a:t>15/04/2020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40C1F5-74A6-4828-82C9-C0687AD0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A3D2B9-E622-4379-8578-55387D12D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75BB-1E60-4FE5-B887-12D543243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14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4F7F99-0BBA-4DAA-BAA1-36CC616C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39E054-C094-48F5-9E5A-3813424FA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FCE2DE-DF65-4A16-B2C8-9DE3FE313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0B53F7-1C06-409D-8F36-088D969FF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3B470E4-96FA-4F6E-ABB6-313F28BE6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0AD8D92-3373-4B18-ADEF-6D00F3FC4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139A-2E36-4CAF-BA39-625469C5AE52}" type="datetimeFigureOut">
              <a:rPr lang="fr-FR" smtClean="0"/>
              <a:t>15/04/2020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23C6E11-2B24-4BFD-90B3-67C18299A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DB18A62-8F83-4B08-82CB-EB9D80BCE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75BB-1E60-4FE5-B887-12D543243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45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10EEAE-32D6-4A6E-A679-ED51EC44F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CFB8277-8FAC-4276-B5E1-8FA372477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139A-2E36-4CAF-BA39-625469C5AE52}" type="datetimeFigureOut">
              <a:rPr lang="fr-FR" smtClean="0"/>
              <a:t>15/04/2020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C13D97-7B81-4A99-9508-66D776FF1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BC5AA2-1E68-472C-8DB5-52CFC6873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75BB-1E60-4FE5-B887-12D543243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81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6FE9F9B-ABB2-4EB8-8DBA-0C0A870A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139A-2E36-4CAF-BA39-625469C5AE52}" type="datetimeFigureOut">
              <a:rPr lang="fr-FR" smtClean="0"/>
              <a:t>15/04/2020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D043EA-2A59-46C4-AF38-38D836D1B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A5B591-2097-4F5B-9EC5-7AA5B26D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75BB-1E60-4FE5-B887-12D543243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254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ABE8E-9BCD-44A9-9F58-02B8A4691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8082FC-9B63-4978-9F09-D805A40F0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A00A37-5B11-4A3C-AFC2-31B0C83AB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3F9476-C03A-4802-83AF-C44F41189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139A-2E36-4CAF-BA39-625469C5AE52}" type="datetimeFigureOut">
              <a:rPr lang="fr-FR" smtClean="0"/>
              <a:t>15/04/2020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AE2BAA-142E-45A6-B617-C92762F3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44B235-B202-49EB-B31A-739B549F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75BB-1E60-4FE5-B887-12D543243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80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FAE737-078C-467B-9137-3106BC56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96F3710-46E0-4D08-AF6D-AFE69D14F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E0B8C0-97B7-484D-837E-7F638A5DB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3C2D6B-B8A9-48B5-969A-947E35BB3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139A-2E36-4CAF-BA39-625469C5AE52}" type="datetimeFigureOut">
              <a:rPr lang="fr-FR" smtClean="0"/>
              <a:t>15/04/2020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375831-9D88-4E94-8B9B-2DEF8B362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5D27AA-DCC2-402F-B1A7-B5B691A7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75BB-1E60-4FE5-B887-12D543243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74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0A26DB4-5F16-48B9-8331-20F8CAA2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8AEEE-95F6-4146-85DC-BBD935ED3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0B4D23-DF04-4B1B-AC0A-2BFF133EC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3139A-2E36-4CAF-BA39-625469C5AE52}" type="datetimeFigureOut">
              <a:rPr lang="fr-FR" smtClean="0"/>
              <a:t>15/04/2020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34784E-2EF6-4203-972A-F0D42EC65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2EC5F9-DE0A-45F2-AEB1-C7C9EB03F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275BB-1E60-4FE5-B887-12D543243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33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6F4E7A-4A48-434E-AAEA-45E25505B8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du contenu 4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6C68E34E-4E7B-41BB-A069-6C37F472A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716866" cy="6858000"/>
          </a:xfrm>
        </p:spPr>
      </p:pic>
      <p:pic>
        <p:nvPicPr>
          <p:cNvPr id="10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F580EC0-3AA1-4651-91BE-399D214B1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1973" y="692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0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29946-5B49-4E64-AC2C-E7D8D2D7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CE33396-F506-4915-A3A0-9F60C7F87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45E1A8F-792C-4BDB-AFBD-4828875446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A9CC0C2-E361-48BF-B8B6-12B0EF53C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2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CA343-5DFB-473D-83DC-E82BF97B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791432F-45F6-4FA1-B010-6AFEE5AC1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7" name="Image 6" descr="Une image contenant petit, assis, vert, rouge&#10;&#10;Description générée automatiquement">
            <a:extLst>
              <a:ext uri="{FF2B5EF4-FFF2-40B4-BE49-F238E27FC236}">
                <a16:creationId xmlns:a16="http://schemas.microsoft.com/office/drawing/2014/main" id="{345D376F-BE7E-4A70-94F0-1074C162A5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F08E479E-879D-4EF1-BFA6-A7DB90EC0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8D323D-25FB-4146-B82E-2FC9352A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EE0E70A-D952-4682-8628-A8D32A4F8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94323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4443E2-E541-4249-8BF7-0A82AD4B9C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322" y="0"/>
            <a:ext cx="5997677" cy="68580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74D1255C-D1B7-4ACA-A1F0-7C528BC40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9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5BCAD-6A55-47CC-A389-3391B772C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4BC0D27-5347-4312-9F73-A4D76B851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6096002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A6C805-D52F-4A25-B4B8-0229C6BC91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A1A4E88-9FFD-4B4B-871D-361C0FCFB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0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37B455-02E8-438A-9383-C8E37828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DA6FDCF-4185-4744-A525-05D0CCC88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926371-7FD5-4D54-B95A-7016726CFB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5B55AC0-7E67-4E4F-B7F6-12AB83A4B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7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8A4D07-D23C-43C3-BF20-43187B6F6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CB429-ABB6-4A16-87E9-3D30F103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du contenu 4" descr="Une image contenant chemise&#10;&#10;Description générée automatiquement">
            <a:extLst>
              <a:ext uri="{FF2B5EF4-FFF2-40B4-BE49-F238E27FC236}">
                <a16:creationId xmlns:a16="http://schemas.microsoft.com/office/drawing/2014/main" id="{5C3A616A-8FAC-4C0C-9500-99C3EEBB1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206" y="0"/>
            <a:ext cx="6459794" cy="6858000"/>
          </a:xfrm>
        </p:spPr>
      </p:pic>
      <p:pic>
        <p:nvPicPr>
          <p:cNvPr id="7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20F9EEB-5078-42FC-85DC-D4F938F07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2982" y="311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AD9433-2667-4A89-841B-B8CDC26F3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0E90CFFE-CF5D-461C-AA4A-FF111D3A0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312310" cy="6858000"/>
          </a:xfrm>
        </p:spPr>
      </p:pic>
      <p:pic>
        <p:nvPicPr>
          <p:cNvPr id="7" name="Image 6" descr="Une image contenant boîte, réfrigérateur&#10;&#10;Description générée automatiquement">
            <a:extLst>
              <a:ext uri="{FF2B5EF4-FFF2-40B4-BE49-F238E27FC236}">
                <a16:creationId xmlns:a16="http://schemas.microsoft.com/office/drawing/2014/main" id="{DDF81C70-1B48-4DE6-A6B0-D6ADBCEB2A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77231" y="435081"/>
            <a:ext cx="6857999" cy="598784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045B423-AC2D-4079-AE32-2BBD1CA64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1254" y="5468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3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BA8F93-FECA-468A-8D25-B92519F0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eau, oiseau, équitation, océan&#10;&#10;Description générée automatiquement">
            <a:extLst>
              <a:ext uri="{FF2B5EF4-FFF2-40B4-BE49-F238E27FC236}">
                <a16:creationId xmlns:a16="http://schemas.microsoft.com/office/drawing/2014/main" id="{F422F186-271E-4867-8161-FA3C57794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6096001" cy="6858001"/>
          </a:xfrm>
        </p:spPr>
      </p:pic>
      <p:pic>
        <p:nvPicPr>
          <p:cNvPr id="7" name="Image 6" descr="Une image contenant pleine, assis, debout, ours&#10;&#10;Description générée automatiquement">
            <a:extLst>
              <a:ext uri="{FF2B5EF4-FFF2-40B4-BE49-F238E27FC236}">
                <a16:creationId xmlns:a16="http://schemas.microsoft.com/office/drawing/2014/main" id="{1FC89E34-CEB8-49BC-A43C-82D1ECA37A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09406" y="386594"/>
            <a:ext cx="6869430" cy="6073382"/>
          </a:xfrm>
          <a:prstGeom prst="rect">
            <a:avLst/>
          </a:prstGeom>
        </p:spPr>
      </p:pic>
      <p:pic>
        <p:nvPicPr>
          <p:cNvPr id="9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6CD9BD8-2344-4F68-9933-0AA830FB2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6261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42EFBA-0D39-4584-8387-8DE8D9085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5CCFA5E-18A9-42DC-9CAE-F15F99532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799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CB4238-C14B-43AE-B436-7F9FA09351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01283" y="367286"/>
            <a:ext cx="6858001" cy="6123432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EE673B86-C696-45D5-BD3D-3782BD6F3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6437" y="2903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3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23D7A-8E97-4FF3-9886-C2D1B45E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F5892E0-7C40-4B49-B5F8-B9BAE5B16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80998" y="380998"/>
            <a:ext cx="6857998" cy="6096002"/>
          </a:xfrm>
        </p:spPr>
      </p:pic>
      <p:pic>
        <p:nvPicPr>
          <p:cNvPr id="7" name="Image 6" descr="Une image contenant vert&#10;&#10;Description générée automatiquement">
            <a:extLst>
              <a:ext uri="{FF2B5EF4-FFF2-40B4-BE49-F238E27FC236}">
                <a16:creationId xmlns:a16="http://schemas.microsoft.com/office/drawing/2014/main" id="{C6BE1BA8-31BE-4CE7-875B-58FAD0AD63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921A27F5-4AFC-4CB5-A625-3076D3693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8" y="35432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6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23302-4147-4D94-A910-172A317EF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79073A5-5E81-4E9F-9DFC-2DF2E8BFA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81000" y="380994"/>
            <a:ext cx="6858002" cy="6095999"/>
          </a:xfrm>
        </p:spPr>
      </p:pic>
      <p:pic>
        <p:nvPicPr>
          <p:cNvPr id="7" name="Image 6" descr="Une image contenant tracté&#10;&#10;Description générée automatiquement">
            <a:extLst>
              <a:ext uri="{FF2B5EF4-FFF2-40B4-BE49-F238E27FC236}">
                <a16:creationId xmlns:a16="http://schemas.microsoft.com/office/drawing/2014/main" id="{7E05A34E-DCB0-4851-B8F7-3A668E63DD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-5"/>
            <a:ext cx="6125501" cy="6858003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BED09976-21DC-41FF-A171-190F36E69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88BD8-7185-4461-B4CA-C28C7A3D0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429A5EB-7333-44EA-B8D7-59F267321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7999"/>
          </a:xfrm>
        </p:spPr>
      </p:pic>
      <p:pic>
        <p:nvPicPr>
          <p:cNvPr id="7" name="Image 6" descr="Une image contenant brun&#10;&#10;Description générée automatiquement">
            <a:extLst>
              <a:ext uri="{FF2B5EF4-FFF2-40B4-BE49-F238E27FC236}">
                <a16:creationId xmlns:a16="http://schemas.microsoft.com/office/drawing/2014/main" id="{FF6FD284-693C-4E69-88BD-C9C376FFD3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-1"/>
            <a:ext cx="6096000" cy="6857999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B6F3E7B-5E23-4F93-98C8-01408C058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3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BE5654-CD4B-4BE1-A21A-6FDC89E1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E5A4BA3-3A32-4ABB-BC36-3EC5DE2D2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7E69DB-D00E-4503-8A46-3637C134F9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5999" cy="68580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25971D6A-40FD-41D8-BC2D-E921ACA27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1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936F14-82BE-4BEA-B48C-480A847CC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Une image contenant graffiti&#10;&#10;Description générée automatiquement">
            <a:extLst>
              <a:ext uri="{FF2B5EF4-FFF2-40B4-BE49-F238E27FC236}">
                <a16:creationId xmlns:a16="http://schemas.microsoft.com/office/drawing/2014/main" id="{7EC248BA-092B-4FDF-B4F7-4D6F541B7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194323" cy="685799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EE3310-3D7F-4EEB-8A43-608B6D2BC7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4322" y="0"/>
            <a:ext cx="5997677" cy="68580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CB2B3D4-00CB-4176-B465-BCBB276CF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3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Grand écran</PresentationFormat>
  <Paragraphs>0</Paragraphs>
  <Slides>15</Slides>
  <Notes>0</Notes>
  <HiddenSlides>0</HiddenSlides>
  <MMClips>15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Vaysse Jean-Marc</dc:creator>
  <cp:lastModifiedBy>Vaysse Jean-Marc</cp:lastModifiedBy>
  <cp:revision>17</cp:revision>
  <dcterms:created xsi:type="dcterms:W3CDTF">2020-04-15T14:48:58Z</dcterms:created>
  <dcterms:modified xsi:type="dcterms:W3CDTF">2020-04-15T15:56:05Z</dcterms:modified>
</cp:coreProperties>
</file>