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C368F-F6D8-834E-A2E1-97EFD1526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63E64C-2A2D-994E-9245-D7C384B7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F02B14-368A-C04A-BB5F-4AFAF854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D526C-E159-394D-BD2B-B75C0F6A1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AC5F2C-5559-7844-AF55-2F24CB3E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25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6FB370-AA5C-2645-BD7B-6228414C0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72257AA-2F16-9649-9133-90255EB99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E1B6BA-D60A-B84A-8074-88EEA258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FB75BE-C2FA-0940-9EB9-E22133930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56010C-1D62-F540-81A9-4D12848C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21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310A0F4-7ACC-4B4A-B7FC-43D82C3DC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415086-2CB3-394C-8C89-D64B77B01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42B807-4C6A-BC49-9F24-070CE134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E1965C-E878-FB41-ABEC-A0AA769B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EA178C-78FC-5844-96DE-14DCF1AA2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60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3FF90C-211E-4846-9D86-5FCFB03CC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8EA043-0ED2-2C46-8832-31F6D05C2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1B8702-C5FF-D14A-A755-2C95E87E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2C6A5B-41EA-3045-9D40-8EC3026F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E54C47-8B84-0942-B40E-EC10F776A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63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C6CE0-853F-E240-872F-5FC08FBFD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17194D-B3C8-8E49-93CA-30394C8AE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227F3B-63B2-E048-A36E-6971DD69E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FE34E1-2F74-A044-9D2A-D0087338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7C6CF5-49DD-5743-85F8-30D1F119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67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FD823-1F7A-F049-A43E-7D45B8AA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E0DB14-294B-D149-A7DE-65C4FFC98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38D18C-2D7A-4F47-B011-B656DF069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B60E13-A69A-5F44-AB4B-6692EE9BD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8AE417-972D-8149-8A5C-C4AA0721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E8E4AF-C232-B141-8A65-4F1DA707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56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9D306A-D617-2A42-B01A-610A0288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483D24-4DF2-3341-9DF8-6B88E65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4B926A-0CFC-FB4E-AADA-ED4CD8090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3B215F7-5191-604A-8D53-3D8AEBAB2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3B81C1-A206-A744-8626-63A844DA8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456E4F9-8C8F-8046-AFE5-F37E73C8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00E94E-D297-A44D-A7F5-6532C920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B5C457-6630-AF41-98E7-B1D712CB2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4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E58177-1EA8-094D-BC4C-1FDCD2E4F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B6A031-4CF3-C140-BE17-76F989197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9C7268-E3CA-A74F-B296-563169E0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EAF708-94D9-A147-8E7C-2F74BE9C1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16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80A08BB-0255-EA4C-BDDF-0BF8DF19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18B7945-2C5D-C646-90A8-162B0DBF4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145B4A-CBAC-4B4F-B77E-8F92B6FE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34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9E542A-8180-A348-BF43-C011EE908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CD1DF3-2BF7-DF4C-ABE2-8E953939D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0D3CC4-8A72-4044-91D8-7DF68736F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0D8D56-D702-AA48-9B34-5E5DC3A78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50458C-297D-DF46-922C-A56B8093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0626F5-80B6-6744-9F95-591AB7D8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29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EA8697-7C94-6748-AD93-BB01874C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C6A125-BDB1-B742-A009-474335AF1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85B5A9-B9B4-B845-83F4-655F65D01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FC98A7-1056-B549-AF65-FA5BFC263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68FD56-3112-9747-B5AE-6AF29668D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30B60E-0D5B-3A4F-AC07-7E06D75BA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49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7F3E4A9-59B6-9043-9E85-0C03FEE48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7E728C-1BFF-3542-9EBB-0FE0692A5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19E66C-5793-A643-83C6-4A58EDFAE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BA5ED-DD8D-974B-A614-415DB7ACAFE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FE2F99-F22C-CC44-9637-CE7E7A434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3AB6FA-7459-7E41-A254-8E8B39DB8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E9C0B-56EF-C64E-9B6C-E7028AC03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0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5F30025-16D7-F94E-B2A8-4068E8BA5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390483"/>
              </p:ext>
            </p:extLst>
          </p:nvPr>
        </p:nvGraphicFramePr>
        <p:xfrm>
          <a:off x="1" y="1"/>
          <a:ext cx="12192000" cy="1166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942105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023821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320835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52290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839811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24639550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fr-FR" sz="7200" b="1" cap="none" spc="0" dirty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Avenir Next LT Pro" panose="020F0502020204030204" pitchFamily="34" charset="0"/>
                        </a:rPr>
                        <a:t>M</a:t>
                      </a:r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solidFill>
                            <a:schemeClr val="tx1"/>
                          </a:solidFill>
                          <a:latin typeface="Avenir Next LT Pro" panose="020F0502020204030204" pitchFamily="34" charset="0"/>
                        </a:rPr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b="1" cap="none" spc="0" dirty="0">
                          <a:ln/>
                          <a:pattFill prst="dkUpDiag">
                            <a:fgClr>
                              <a:schemeClr val="bg1">
                                <a:lumMod val="50000"/>
                              </a:schemeClr>
                            </a:fgClr>
                            <a:bgClr>
                              <a:schemeClr val="tx1">
                                <a:lumMod val="75000"/>
                                <a:lumOff val="25000"/>
                              </a:schemeClr>
                            </a:bgClr>
                          </a:patt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Avenir Next LT Pro" panose="020F0502020204030204" pitchFamily="34" charset="0"/>
                        </a:rPr>
                        <a:t>P</a:t>
                      </a:r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b="0" dirty="0">
                          <a:solidFill>
                            <a:schemeClr val="accent2"/>
                          </a:solidFill>
                          <a:latin typeface="Avenir Next LT Pro" panose="020F0502020204030204" pitchFamily="34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R</a:t>
                      </a:r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pPr algn="ctr"/>
                      <a:r>
                        <a:rPr lang="fr-FR" sz="7200" dirty="0">
                          <a:solidFill>
                            <a:schemeClr val="tx1"/>
                          </a:solidFill>
                          <a:latin typeface="Avenir Next LT Pro" panose="020F0502020204030204" pitchFamily="34" charset="0"/>
                        </a:rPr>
                        <a:t>T</a:t>
                      </a:r>
                    </a:p>
                    <a:p>
                      <a:pPr algn="ctr"/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R</a:t>
                      </a:r>
                      <a:r>
                        <a:rPr lang="fr-FR" sz="7200" dirty="0">
                          <a:solidFill>
                            <a:schemeClr val="tx1"/>
                          </a:solidFill>
                          <a:latin typeface="Avenir Next LT Pro" panose="020F0502020204030204" pitchFamily="34" charset="0"/>
                        </a:rPr>
                        <a:t>M</a:t>
                      </a:r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b="1" cap="none" spc="0" dirty="0">
                          <a:ln w="13462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dist="38100" dir="2700000" algn="bl" rotWithShape="0">
                              <a:schemeClr val="accent5"/>
                            </a:outerShdw>
                          </a:effectLst>
                          <a:latin typeface="Avenir Next LT Pro" panose="020F0502020204030204" pitchFamily="34" charset="0"/>
                        </a:rPr>
                        <a:t>M</a:t>
                      </a:r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solidFill>
                            <a:schemeClr val="accent2"/>
                          </a:solidFill>
                          <a:latin typeface="Avenir Next LT Pro" panose="020F0502020204030204" pitchFamily="34" charset="0"/>
                        </a:rPr>
                        <a:t>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solidFill>
                            <a:schemeClr val="tx1"/>
                          </a:solidFill>
                          <a:latin typeface="Avenir Next LT Pro" panose="020F0502020204030204" pitchFamily="34" charset="0"/>
                        </a:rPr>
                        <a:t>H</a:t>
                      </a:r>
                    </a:p>
                    <a:p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solidFill>
                            <a:schemeClr val="tx1"/>
                          </a:solidFill>
                          <a:latin typeface="Avenir Next LT Pro" panose="020F0502020204030204" pitchFamily="34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64624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solidFill>
                            <a:schemeClr val="accent4"/>
                          </a:solidFill>
                          <a:latin typeface="Avenir Next LT Pro" panose="020F0502020204030204" pitchFamily="34" charset="0"/>
                        </a:rPr>
                        <a:t>D</a:t>
                      </a:r>
                    </a:p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    </a:t>
                      </a:r>
                      <a:r>
                        <a:rPr lang="fr-FR" sz="7200" dirty="0">
                          <a:solidFill>
                            <a:schemeClr val="accent1"/>
                          </a:solidFill>
                          <a:latin typeface="Avenir Next LT Pro" panose="020F0502020204030204" pitchFamily="34" charset="0"/>
                        </a:rPr>
                        <a:t> T</a:t>
                      </a: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solidFill>
                            <a:schemeClr val="accent6"/>
                          </a:solidFill>
                          <a:latin typeface="Avenir Next LT Pro" panose="020F0502020204030204" pitchFamily="34" charset="0"/>
                        </a:rPr>
                        <a:t>P</a:t>
                      </a: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b="1" cap="none" spc="0" dirty="0">
                          <a:ln w="12700" cmpd="sng">
                            <a:solidFill>
                              <a:schemeClr val="accent4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/>
                              </a:gs>
                              <a:gs pos="4000">
                                <a:schemeClr val="accent4">
                                  <a:lumMod val="60000"/>
                                  <a:lumOff val="40000"/>
                                </a:schemeClr>
                              </a:gs>
                              <a:gs pos="87000">
                                <a:schemeClr val="accent4">
                                  <a:lumMod val="20000"/>
                                  <a:lumOff val="8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Avenir Next LT Pro" panose="020F0502020204030204" pitchFamily="34" charset="0"/>
                        </a:rPr>
                        <a:t>H</a:t>
                      </a:r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Avenir Next LT Pro" panose="020F0502020204030204" pitchFamily="34" charset="0"/>
                        </a:rPr>
                        <a:t>D</a:t>
                      </a:r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T</a:t>
                      </a: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solidFill>
                            <a:schemeClr val="accent4"/>
                          </a:solidFill>
                          <a:latin typeface="Avenir Next LT Pro" panose="020F0502020204030204" pitchFamily="34" charset="0"/>
                        </a:rPr>
                        <a:t>P</a:t>
                      </a: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solidFill>
                            <a:schemeClr val="accent2"/>
                          </a:solidFill>
                          <a:latin typeface="Avenir Next LT Pro" panose="020F0502020204030204" pitchFamily="34" charset="0"/>
                        </a:rPr>
                        <a:t>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89237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7176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53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25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5F30025-16D7-F94E-B2A8-4068E8BA5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40907"/>
              </p:ext>
            </p:extLst>
          </p:nvPr>
        </p:nvGraphicFramePr>
        <p:xfrm>
          <a:off x="1" y="1"/>
          <a:ext cx="12192000" cy="1166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942105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023821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320835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52290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839811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24639550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fr-FR" sz="7200" b="1" cap="none" spc="0" dirty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Avenir Next LT Pro" panose="020F0502020204030204" pitchFamily="34" charset="0"/>
                        </a:rPr>
                        <a:t>J</a:t>
                      </a:r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solidFill>
                            <a:schemeClr val="tx1"/>
                          </a:solidFill>
                          <a:latin typeface="Avenir Next LT Pro" panose="020F0502020204030204" pitchFamily="34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b="1" cap="none" spc="0" dirty="0">
                          <a:ln/>
                          <a:pattFill prst="dkUpDiag">
                            <a:fgClr>
                              <a:schemeClr val="bg1">
                                <a:lumMod val="50000"/>
                              </a:schemeClr>
                            </a:fgClr>
                            <a:bgClr>
                              <a:schemeClr val="tx1">
                                <a:lumMod val="75000"/>
                                <a:lumOff val="25000"/>
                              </a:schemeClr>
                            </a:bgClr>
                          </a:patt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Avenir Next LT Pro" panose="020F0502020204030204" pitchFamily="34" charset="0"/>
                        </a:rPr>
                        <a:t>L</a:t>
                      </a:r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b="0" dirty="0">
                          <a:solidFill>
                            <a:schemeClr val="accent2"/>
                          </a:solidFill>
                          <a:latin typeface="Avenir Next LT Pro" panose="020F0502020204030204" pitchFamily="34" charset="0"/>
                        </a:rPr>
                        <a:t>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R</a:t>
                      </a:r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pPr algn="ctr"/>
                      <a:r>
                        <a:rPr lang="fr-FR" sz="7200" dirty="0">
                          <a:solidFill>
                            <a:schemeClr val="tx1"/>
                          </a:solidFill>
                          <a:latin typeface="Avenir Next LT Pro" panose="020F0502020204030204" pitchFamily="34" charset="0"/>
                        </a:rPr>
                        <a:t>R</a:t>
                      </a:r>
                    </a:p>
                    <a:p>
                      <a:pPr algn="ctr"/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solidFill>
                            <a:schemeClr val="accent6"/>
                          </a:solidFill>
                          <a:latin typeface="Avenir Next LT Pro" panose="020F0502020204030204" pitchFamily="34" charset="0"/>
                        </a:rPr>
                        <a:t> J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b="1" cap="none" spc="0" dirty="0">
                          <a:ln w="13462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dist="38100" dir="2700000" algn="bl" rotWithShape="0">
                              <a:schemeClr val="accent5"/>
                            </a:outerShdw>
                          </a:effectLst>
                          <a:latin typeface="Avenir Next LT Pro" panose="020F0502020204030204" pitchFamily="34" charset="0"/>
                        </a:rPr>
                        <a:t>J</a:t>
                      </a:r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solidFill>
                            <a:schemeClr val="accent2"/>
                          </a:solidFill>
                          <a:latin typeface="Avenir Next LT Pro" panose="020F050202020403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solidFill>
                            <a:schemeClr val="tx1"/>
                          </a:solidFill>
                          <a:latin typeface="Avenir Next LT Pro" panose="020F0502020204030204" pitchFamily="34" charset="0"/>
                        </a:rPr>
                        <a:t>V</a:t>
                      </a:r>
                    </a:p>
                    <a:p>
                      <a:endParaRPr lang="fr-FR" sz="7200" dirty="0">
                        <a:solidFill>
                          <a:schemeClr val="tx1"/>
                        </a:solidFill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solidFill>
                            <a:schemeClr val="tx1"/>
                          </a:solidFill>
                          <a:latin typeface="Avenir Next LT Pro" panose="020F0502020204030204" pitchFamily="34" charset="0"/>
                        </a:rPr>
                        <a:t>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64624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solidFill>
                            <a:schemeClr val="accent4"/>
                          </a:solidFill>
                          <a:latin typeface="Avenir Next LT Pro" panose="020F0502020204030204" pitchFamily="34" charset="0"/>
                        </a:rPr>
                        <a:t>G</a:t>
                      </a:r>
                    </a:p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    </a:t>
                      </a:r>
                      <a:r>
                        <a:rPr lang="fr-FR" sz="7200" dirty="0">
                          <a:solidFill>
                            <a:schemeClr val="accent1"/>
                          </a:solidFill>
                          <a:latin typeface="Avenir Next LT Pro" panose="020F0502020204030204" pitchFamily="34" charset="0"/>
                        </a:rPr>
                        <a:t> R</a:t>
                      </a: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solidFill>
                            <a:schemeClr val="accent6"/>
                          </a:solidFill>
                          <a:latin typeface="Avenir Next LT Pro" panose="020F0502020204030204" pitchFamily="34" charset="0"/>
                        </a:rPr>
                        <a:t>L</a:t>
                      </a: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b="1" cap="none" spc="0" dirty="0">
                          <a:ln w="12700" cmpd="sng">
                            <a:solidFill>
                              <a:schemeClr val="accent4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/>
                              </a:gs>
                              <a:gs pos="4000">
                                <a:schemeClr val="accent4">
                                  <a:lumMod val="60000"/>
                                  <a:lumOff val="40000"/>
                                </a:schemeClr>
                              </a:gs>
                              <a:gs pos="87000">
                                <a:schemeClr val="accent4">
                                  <a:lumMod val="20000"/>
                                  <a:lumOff val="8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Avenir Next LT Pro" panose="020F0502020204030204" pitchFamily="34" charset="0"/>
                        </a:rPr>
                        <a:t>V</a:t>
                      </a:r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Avenir Next LT Pro" panose="020F0502020204030204" pitchFamily="34" charset="0"/>
                        </a:rPr>
                        <a:t>G</a:t>
                      </a:r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b="1" cap="none" spc="0" dirty="0">
                          <a:ln w="12700">
                            <a:solidFill>
                              <a:schemeClr val="accent5"/>
                            </a:solidFill>
                            <a:prstDash val="solid"/>
                          </a:ln>
                          <a:pattFill prst="ltDnDiag">
                            <a:fgClr>
                              <a:schemeClr val="accent5">
                                <a:lumMod val="60000"/>
                                <a:lumOff val="40000"/>
                              </a:schemeClr>
                            </a:fgClr>
                            <a:bgClr>
                              <a:schemeClr val="bg1"/>
                            </a:bgClr>
                          </a:pattFill>
                          <a:effectLst/>
                          <a:latin typeface="Avenir Next LT Pro" panose="020F0502020204030204" pitchFamily="34" charset="0"/>
                        </a:rPr>
                        <a:t>R</a:t>
                      </a:r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solidFill>
                            <a:schemeClr val="accent4"/>
                          </a:solidFill>
                          <a:latin typeface="Avenir Next LT Pro" panose="020F0502020204030204" pitchFamily="34" charset="0"/>
                        </a:rPr>
                        <a:t>L</a:t>
                      </a:r>
                    </a:p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  <a:p>
                      <a:r>
                        <a:rPr lang="fr-FR" sz="7200" dirty="0">
                          <a:solidFill>
                            <a:schemeClr val="accent2"/>
                          </a:solidFill>
                          <a:latin typeface="Avenir Next LT Pro" panose="020F0502020204030204" pitchFamily="34" charset="0"/>
                        </a:rPr>
                        <a:t>J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89237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200" dirty="0">
                          <a:latin typeface="Avenir Next LT Pro" panose="020F0502020204030204" pitchFamily="34" charset="0"/>
                        </a:rPr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7176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200" dirty="0">
                        <a:latin typeface="Avenir Next LT Pro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53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2554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2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</dc:creator>
  <cp:lastModifiedBy>Microsoft Office</cp:lastModifiedBy>
  <cp:revision>1</cp:revision>
  <dcterms:created xsi:type="dcterms:W3CDTF">2020-04-03T11:40:48Z</dcterms:created>
  <dcterms:modified xsi:type="dcterms:W3CDTF">2020-04-03T12:06:05Z</dcterms:modified>
</cp:coreProperties>
</file>