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6" r:id="rId5"/>
    <p:sldId id="259" r:id="rId6"/>
    <p:sldId id="267" r:id="rId7"/>
    <p:sldId id="260" r:id="rId8"/>
    <p:sldId id="261" r:id="rId9"/>
    <p:sldId id="268" r:id="rId10"/>
    <p:sldId id="269" r:id="rId11"/>
    <p:sldId id="262" r:id="rId12"/>
    <p:sldId id="263" r:id="rId13"/>
    <p:sldId id="264" r:id="rId14"/>
    <p:sldId id="26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51285-B565-4BFD-B19B-CBD156B536D1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C0D7F-F219-4367-A5BF-B099E92AD7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8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C0D7F-F219-4367-A5BF-B099E92AD7E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814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C0D7F-F219-4367-A5BF-B099E92AD7E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917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C0D7F-F219-4367-A5BF-B099E92AD7E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08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73BBE2-6BAF-4CA2-9E42-8C2C424FF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5107F68-DFEF-42D0-A552-1ABD0A901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4AFC5F-B18B-4C39-8E56-17B9C2E93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DB0A-971D-4D6A-ABCE-7C303B457C16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031990-0D47-4240-BFDA-B40A1ACD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97D7AD-BABC-4306-B275-0F3BBBCA8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A9B0-BCDD-4EC4-940D-F6517B7D84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88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226E97-00E4-43C0-BF5C-10C426DE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B08E93-D08F-4030-9D14-FC0A014BB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E172B7-3633-4B4E-81DF-B0721A07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DB0A-971D-4D6A-ABCE-7C303B457C16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5F4789-24C5-41CB-9AD4-41D6464E8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A35D50-5133-4193-B925-07C8C5CC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A9B0-BCDD-4EC4-940D-F6517B7D84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309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86FEA5C-5630-46CF-8B4F-E235A2B48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D969692-7E60-40C5-B09E-E7BD16D45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C312DC-09C7-4101-BD6E-9C23E2F8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DB0A-971D-4D6A-ABCE-7C303B457C16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7600F9-098B-4EF5-ABF8-7F05BD19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37066B-C614-4DC5-92E6-8A773A70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A9B0-BCDD-4EC4-940D-F6517B7D84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347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B0D22C-7B70-48C1-A17C-B3968E83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2D898F-3780-44A3-9715-A1996DB2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98D600-307A-4350-9050-17B9E9F25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DB0A-971D-4D6A-ABCE-7C303B457C16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DE7A52-EFD5-4220-A4C5-4016BAB33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A99317-AA85-4BD0-ADE9-9E5C3090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A9B0-BCDD-4EC4-940D-F6517B7D84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34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97BC90-96AE-4AF4-8D69-67BC73CC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9CBA5C-C2CE-4B98-BDD5-CCBB31149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7890CD-3240-4C2A-9781-49799BD1E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DB0A-971D-4D6A-ABCE-7C303B457C16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CDB1CC-A93E-4A2C-8221-B7276A780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45B582-C6BB-4E9C-9059-3FAFF2F6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A9B0-BCDD-4EC4-940D-F6517B7D84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642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10CB4-EAFE-4A4B-A601-63ACC857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A8C793-E09A-4761-B920-2F20EA1E9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C93F9D-50CA-4074-9072-679427115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7671D4-08F2-455B-AB5F-CDEAB012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DB0A-971D-4D6A-ABCE-7C303B457C16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71D524-FDA3-46E4-8C38-E939FEBB5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190D3A-C79D-4DE8-818A-2EE2C1B7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A9B0-BCDD-4EC4-940D-F6517B7D84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15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CB07B-A881-4CCE-811C-B2871F50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130632-6970-4D6A-BAF3-5CD0A3511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28D76B-1691-495D-883C-9778B3F6F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69AD288-D011-4BBB-9BD4-58EFB6CD3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D16C9A-3F8D-4233-B22B-3B17DE51F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C8671AD-ECF7-406A-930A-51A08FFEF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DB0A-971D-4D6A-ABCE-7C303B457C16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92FE88-BAD3-4956-A0C5-75BBB9354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CC89609-C8D1-49C7-9FBF-E0D8243A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A9B0-BCDD-4EC4-940D-F6517B7D84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16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617CDE-4E5D-4AEC-ADD1-0F8F68D6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7AD23F-700D-42E1-AAE3-B562A8704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DB0A-971D-4D6A-ABCE-7C303B457C16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A1022B-4502-4F3D-91E0-7E20D6AF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749645-8620-4F42-BB37-87C945F8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A9B0-BCDD-4EC4-940D-F6517B7D84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529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48E5241-25BF-4CBA-A95E-EE6DFC07D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DB0A-971D-4D6A-ABCE-7C303B457C16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AF63D1-9CAA-420F-A8A5-DE68B4C0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40E80D-ADF1-47D2-B2EE-8FF7EBE3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A9B0-BCDD-4EC4-940D-F6517B7D84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95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A595D6-ED56-41FD-B650-A8B45314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371ED0-29FC-4B94-BBCE-650EDC20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09D39A-C89C-4962-B466-2648B6198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CEC170-4005-4699-BB58-88D2FFFDE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DB0A-971D-4D6A-ABCE-7C303B457C16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DA8942-5E24-434F-8DD8-321D4E4A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E2C006-27E3-421E-A658-649ADC5E7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A9B0-BCDD-4EC4-940D-F6517B7D84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61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BE6ED3-39F0-46A3-B0E7-F1ABC8E20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3C4167-12E6-4708-98C3-21B5BD6A0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BDA2B84-BD24-4BDD-9182-6519C9F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A4A712-8CEB-494D-B5C7-C3BBBE26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DB0A-971D-4D6A-ABCE-7C303B457C16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C42158-D6BA-4195-BC95-48B2EE631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261C96-CE26-46A3-B9D3-A388D7E6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6A9B0-BCDD-4EC4-940D-F6517B7D84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65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587B7BA-35DE-4307-BD37-B3A15C4B6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B9DFFA-3E44-42D9-A834-813303BA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9AACC8-7188-4090-B4F3-BC4D22532C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FDB0A-971D-4D6A-ABCE-7C303B457C16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107E58-DD02-43DA-8559-19A8B24030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FFDEC3-2298-4DC8-A2B9-52AC35D2A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6A9B0-BCDD-4EC4-940D-F6517B7D84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35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JP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12" Type="http://schemas.microsoft.com/office/2007/relationships/hdphoto" Target="../media/hdphoto17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microsoft.com/office/2007/relationships/hdphoto" Target="../media/hdphoto16.wdp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1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11" Type="http://schemas.microsoft.com/office/2007/relationships/hdphoto" Target="../media/hdphoto3.wdp"/><Relationship Id="rId5" Type="http://schemas.openxmlformats.org/officeDocument/2006/relationships/image" Target="../media/image37.png"/><Relationship Id="rId10" Type="http://schemas.openxmlformats.org/officeDocument/2006/relationships/image" Target="../media/image8.png"/><Relationship Id="rId4" Type="http://schemas.microsoft.com/office/2007/relationships/hdphoto" Target="../media/hdphoto18.wdp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20.wdp"/><Relationship Id="rId9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1.jpeg"/><Relationship Id="rId7" Type="http://schemas.microsoft.com/office/2007/relationships/hdphoto" Target="../media/hdphoto21.wdp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22.wdp"/><Relationship Id="rId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22.wdp"/><Relationship Id="rId9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openxmlformats.org/officeDocument/2006/relationships/image" Target="../media/image23.JPG"/><Relationship Id="rId5" Type="http://schemas.openxmlformats.org/officeDocument/2006/relationships/image" Target="../media/image48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45.png"/><Relationship Id="rId4" Type="http://schemas.microsoft.com/office/2007/relationships/hdphoto" Target="../media/hdphoto28.wdp"/><Relationship Id="rId9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11" Type="http://schemas.openxmlformats.org/officeDocument/2006/relationships/image" Target="../media/image23.JPG"/><Relationship Id="rId5" Type="http://schemas.openxmlformats.org/officeDocument/2006/relationships/image" Target="../media/image52.png"/><Relationship Id="rId10" Type="http://schemas.microsoft.com/office/2007/relationships/hdphoto" Target="../media/hdphoto1.wdp"/><Relationship Id="rId4" Type="http://schemas.microsoft.com/office/2007/relationships/hdphoto" Target="../media/hdphoto30.wdp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47.png"/><Relationship Id="rId4" Type="http://schemas.microsoft.com/office/2007/relationships/hdphoto" Target="../media/hdphoto22.wdp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0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52.png"/><Relationship Id="rId4" Type="http://schemas.microsoft.com/office/2007/relationships/hdphoto" Target="../media/hdphoto3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45.png"/><Relationship Id="rId7" Type="http://schemas.openxmlformats.org/officeDocument/2006/relationships/image" Target="../media/image6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61.png"/><Relationship Id="rId4" Type="http://schemas.microsoft.com/office/2007/relationships/hdphoto" Target="../media/hdphoto23.wdp"/><Relationship Id="rId9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11" Type="http://schemas.openxmlformats.org/officeDocument/2006/relationships/image" Target="../media/image23.JPG"/><Relationship Id="rId5" Type="http://schemas.openxmlformats.org/officeDocument/2006/relationships/image" Target="../media/image64.png"/><Relationship Id="rId10" Type="http://schemas.microsoft.com/office/2007/relationships/hdphoto" Target="../media/hdphoto36.wdp"/><Relationship Id="rId4" Type="http://schemas.microsoft.com/office/2007/relationships/hdphoto" Target="../media/hdphoto23.wdp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61.png"/><Relationship Id="rId7" Type="http://schemas.openxmlformats.org/officeDocument/2006/relationships/image" Target="../media/image6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7.wdp"/><Relationship Id="rId5" Type="http://schemas.openxmlformats.org/officeDocument/2006/relationships/image" Target="../media/image68.png"/><Relationship Id="rId4" Type="http://schemas.microsoft.com/office/2007/relationships/hdphoto" Target="../media/hdphoto32.wdp"/><Relationship Id="rId9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2.JP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6.wdp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10.wdp"/><Relationship Id="rId9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3.JPG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9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F283F5-F5DB-47EE-BC22-6B1C2FE471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89CAB0-E1FB-4CD9-9DEA-3028075D5E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extérieur, clôture, bâtiment, rue&#10;&#10;Description générée automatiquement">
            <a:extLst>
              <a:ext uri="{FF2B5EF4-FFF2-40B4-BE49-F238E27FC236}">
                <a16:creationId xmlns:a16="http://schemas.microsoft.com/office/drawing/2014/main" id="{38DD8114-4F48-47A3-8E64-64EF30546B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Image 6" descr="Une image contenant alimentation, assiette&#10;&#10;Description générée automatiquement">
            <a:extLst>
              <a:ext uri="{FF2B5EF4-FFF2-40B4-BE49-F238E27FC236}">
                <a16:creationId xmlns:a16="http://schemas.microsoft.com/office/drawing/2014/main" id="{19C50447-5143-4511-8317-08ED8206C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252" y="144540"/>
            <a:ext cx="3467100" cy="234315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A4EA335-2043-440D-8C56-98D1438D2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167" y="441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table, fenêtre, pièce&#10;&#10;Description générée automatiquement">
            <a:extLst>
              <a:ext uri="{FF2B5EF4-FFF2-40B4-BE49-F238E27FC236}">
                <a16:creationId xmlns:a16="http://schemas.microsoft.com/office/drawing/2014/main" id="{E41421EE-AA98-448D-8574-0672683ADF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Image 3" descr="Une image contenant assis, table, football&#10;&#10;Description générée automatiquement">
            <a:extLst>
              <a:ext uri="{FF2B5EF4-FFF2-40B4-BE49-F238E27FC236}">
                <a16:creationId xmlns:a16="http://schemas.microsoft.com/office/drawing/2014/main" id="{EC1183C5-CEAE-461E-A963-BE21D80063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45" b="98810" l="472" r="95755">
                        <a14:foregroundMark x1="95755" y1="45536" x2="95755" y2="45536"/>
                        <a14:foregroundMark x1="3774" y1="78274" x2="3774" y2="78274"/>
                        <a14:foregroundMark x1="943" y1="69940" x2="943" y2="69940"/>
                        <a14:foregroundMark x1="7075" y1="85417" x2="7075" y2="85417"/>
                        <a14:foregroundMark x1="13208" y1="90179" x2="13208" y2="90179"/>
                        <a14:foregroundMark x1="17925" y1="92857" x2="17925" y2="92857"/>
                        <a14:foregroundMark x1="70755" y1="98810" x2="70755" y2="98810"/>
                        <a14:foregroundMark x1="32547" y1="6845" x2="32547" y2="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670" y="4629315"/>
            <a:ext cx="431324" cy="683608"/>
          </a:xfrm>
          <a:prstGeom prst="rect">
            <a:avLst/>
          </a:prstGeom>
        </p:spPr>
      </p:pic>
      <p:pic>
        <p:nvPicPr>
          <p:cNvPr id="5" name="Image 4" descr="Une image contenant intérieur, assis, table, alimentation&#10;&#10;Description générée automatiquement">
            <a:extLst>
              <a:ext uri="{FF2B5EF4-FFF2-40B4-BE49-F238E27FC236}">
                <a16:creationId xmlns:a16="http://schemas.microsoft.com/office/drawing/2014/main" id="{5FEA2037-4FAB-469C-B9C5-E141548AC0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11" b="89668" l="4358" r="93705">
                        <a14:foregroundMark x1="93705" y1="58672" x2="93705" y2="58672"/>
                        <a14:foregroundMark x1="4600" y1="22878" x2="4600" y2="22878"/>
                        <a14:foregroundMark x1="4843" y1="7011" x2="4843" y2="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18" y="2634100"/>
            <a:ext cx="1012062" cy="664090"/>
          </a:xfrm>
          <a:prstGeom prst="rect">
            <a:avLst/>
          </a:prstGeom>
        </p:spPr>
      </p:pic>
      <p:pic>
        <p:nvPicPr>
          <p:cNvPr id="6" name="Image 5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C94D67B8-9CF0-4C04-BC1E-15EFCEF68F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80" b="94304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1111" y2="99684"/>
                        <a14:foregroundMark x1="81111" y1="99684" x2="32593" y2="99684"/>
                        <a14:foregroundMark x1="32593" y1="99684" x2="8889" y2="94304"/>
                        <a14:foregroundMark x1="21760" y1="30456" x2="22222" y2="28165"/>
                        <a14:foregroundMark x1="21178" y1="33345" x2="21633" y2="31088"/>
                        <a14:foregroundMark x1="8889" y1="94304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036" y="2904722"/>
            <a:ext cx="596653" cy="698305"/>
          </a:xfrm>
          <a:prstGeom prst="rect">
            <a:avLst/>
          </a:prstGeom>
        </p:spPr>
      </p:pic>
      <p:pic>
        <p:nvPicPr>
          <p:cNvPr id="7" name="Image 6" descr="Une image contenant intérieur, assis, table, petit&#10;&#10;Description générée automatiquement">
            <a:extLst>
              <a:ext uri="{FF2B5EF4-FFF2-40B4-BE49-F238E27FC236}">
                <a16:creationId xmlns:a16="http://schemas.microsoft.com/office/drawing/2014/main" id="{6A786319-D9EC-469B-99CC-BF6750C2BA3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3" b="96675" l="3564" r="99010">
                        <a14:foregroundMark x1="29505" y1="4038" x2="29505" y2="4038"/>
                        <a14:foregroundMark x1="99010" y1="79810" x2="99010" y2="79810"/>
                        <a14:foregroundMark x1="90693" y1="92637" x2="90693" y2="92637"/>
                        <a14:foregroundMark x1="82772" y1="96912" x2="82772" y2="96912"/>
                        <a14:foregroundMark x1="3564" y1="59382" x2="3564" y2="59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751" y="2585281"/>
            <a:ext cx="1012062" cy="843719"/>
          </a:xfrm>
          <a:prstGeom prst="rect">
            <a:avLst/>
          </a:prstGeom>
        </p:spPr>
      </p:pic>
      <p:pic>
        <p:nvPicPr>
          <p:cNvPr id="9" name="Image 8" descr="Une image contenant intérieur, assis, table, brun&#10;&#10;Description générée automatiquement">
            <a:extLst>
              <a:ext uri="{FF2B5EF4-FFF2-40B4-BE49-F238E27FC236}">
                <a16:creationId xmlns:a16="http://schemas.microsoft.com/office/drawing/2014/main" id="{FD1F3F02-EC24-4DDC-A0B0-FED38974A49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20" b="97324" l="5925" r="92819">
                        <a14:foregroundMark x1="6104" y1="11436" x2="6104" y2="11436"/>
                        <a14:foregroundMark x1="14722" y1="2920" x2="14722" y2="2920"/>
                        <a14:foregroundMark x1="8797" y1="83455" x2="8797" y2="83455"/>
                        <a14:foregroundMark x1="10054" y1="91484" x2="10054" y2="91484"/>
                        <a14:foregroundMark x1="13645" y1="84185" x2="13645" y2="84185"/>
                        <a14:foregroundMark x1="9515" y1="93917" x2="9515" y2="93917"/>
                        <a14:foregroundMark x1="19569" y1="93674" x2="19569" y2="93674"/>
                        <a14:foregroundMark x1="23339" y1="89051" x2="23339" y2="89051"/>
                        <a14:foregroundMark x1="28366" y1="75426" x2="28366" y2="75426"/>
                        <a14:foregroundMark x1="65709" y1="74939" x2="65709" y2="74939"/>
                        <a14:foregroundMark x1="92819" y1="43309" x2="92819" y2="43309"/>
                        <a14:foregroundMark x1="69300" y1="97324" x2="69300" y2="97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994" y="931564"/>
            <a:ext cx="1071587" cy="790705"/>
          </a:xfrm>
          <a:prstGeom prst="rect">
            <a:avLst/>
          </a:prstGeom>
        </p:spPr>
      </p:pic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C4794C1-33F5-4D53-A170-0DE14D721E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14" y="4658603"/>
            <a:ext cx="1167786" cy="199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pièce, plafond, table&#10;&#10;Description générée automatiquement">
            <a:extLst>
              <a:ext uri="{FF2B5EF4-FFF2-40B4-BE49-F238E27FC236}">
                <a16:creationId xmlns:a16="http://schemas.microsoft.com/office/drawing/2014/main" id="{0BCEC989-6A1B-44C3-B270-F2F6ABCDF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946776"/>
          </a:xfrm>
          <a:prstGeom prst="rect">
            <a:avLst/>
          </a:prstGeom>
        </p:spPr>
      </p:pic>
      <p:pic>
        <p:nvPicPr>
          <p:cNvPr id="5" name="Image 4" descr="Une image contenant intérieur, assis, table, arc&#10;&#10;Description générée automatiquement">
            <a:extLst>
              <a:ext uri="{FF2B5EF4-FFF2-40B4-BE49-F238E27FC236}">
                <a16:creationId xmlns:a16="http://schemas.microsoft.com/office/drawing/2014/main" id="{A2C4A854-26E9-4741-834B-1521838391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6" b="96597" l="2299" r="94253">
                        <a14:foregroundMark x1="40230" y1="4712" x2="40230" y2="4712"/>
                        <a14:foregroundMark x1="10728" y1="83508" x2="10728" y2="83508"/>
                        <a14:foregroundMark x1="28352" y1="95550" x2="29502" y2="96597"/>
                        <a14:foregroundMark x1="2682" y1="25654" x2="2682" y2="25654"/>
                        <a14:foregroundMark x1="2299" y1="25654" x2="2299" y2="25654"/>
                        <a14:foregroundMark x1="3831" y1="35340" x2="3831" y2="35340"/>
                        <a14:foregroundMark x1="5364" y1="23298" x2="5364" y2="23298"/>
                        <a14:foregroundMark x1="14943" y1="25916" x2="14943" y2="25916"/>
                        <a14:foregroundMark x1="10728" y1="24869" x2="10728" y2="24869"/>
                        <a14:foregroundMark x1="94636" y1="74607" x2="94636" y2="74607"/>
                        <a14:foregroundMark x1="50192" y1="2356" x2="50192" y2="2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908" y="192806"/>
            <a:ext cx="509097" cy="745115"/>
          </a:xfrm>
          <a:prstGeom prst="rect">
            <a:avLst/>
          </a:prstGeom>
        </p:spPr>
      </p:pic>
      <p:pic>
        <p:nvPicPr>
          <p:cNvPr id="6" name="Image 5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822E75D0-E0BD-4D1B-89AB-B010AD872C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0" b="94304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1111" y2="99684"/>
                        <a14:foregroundMark x1="81111" y1="99684" x2="32593" y2="99684"/>
                        <a14:foregroundMark x1="32593" y1="99684" x2="8889" y2="94304"/>
                        <a14:foregroundMark x1="21760" y1="30456" x2="22222" y2="28165"/>
                        <a14:foregroundMark x1="21178" y1="33345" x2="21633" y2="31088"/>
                        <a14:foregroundMark x1="8889" y1="94304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398" y="2674551"/>
            <a:ext cx="499172" cy="584216"/>
          </a:xfrm>
          <a:prstGeom prst="rect">
            <a:avLst/>
          </a:prstGeom>
        </p:spPr>
      </p:pic>
      <p:pic>
        <p:nvPicPr>
          <p:cNvPr id="8" name="Image 7" descr="Une image contenant intérieur, assis, table, alimentation&#10;&#10;Description générée automatiquement">
            <a:extLst>
              <a:ext uri="{FF2B5EF4-FFF2-40B4-BE49-F238E27FC236}">
                <a16:creationId xmlns:a16="http://schemas.microsoft.com/office/drawing/2014/main" id="{1F54969B-C975-4934-A252-B79BC78F3F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11" b="89668" l="4358" r="93705">
                        <a14:foregroundMark x1="93705" y1="58672" x2="93705" y2="58672"/>
                        <a14:foregroundMark x1="4600" y1="22878" x2="4600" y2="22878"/>
                        <a14:foregroundMark x1="4843" y1="7011" x2="4843" y2="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069" y="3632341"/>
            <a:ext cx="824847" cy="541244"/>
          </a:xfrm>
          <a:prstGeom prst="rect">
            <a:avLst/>
          </a:prstGeom>
        </p:spPr>
      </p:pic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F6D1E108-89B3-455B-B519-11FDEF9B8A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03" y="259076"/>
            <a:ext cx="1177564" cy="1970155"/>
          </a:xfrm>
          <a:prstGeom prst="rect">
            <a:avLst/>
          </a:prstGeom>
        </p:spPr>
      </p:pic>
      <p:pic>
        <p:nvPicPr>
          <p:cNvPr id="9" name="Image 8" descr="Une image contenant intérieur, assis, brun, table&#10;&#10;Description générée automatiquement">
            <a:extLst>
              <a:ext uri="{FF2B5EF4-FFF2-40B4-BE49-F238E27FC236}">
                <a16:creationId xmlns:a16="http://schemas.microsoft.com/office/drawing/2014/main" id="{16384F57-657F-49C1-AB8E-823C6BD7A3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25" b="94792" l="9143" r="89143">
                        <a14:foregroundMark x1="34857" y1="8594" x2="34857" y2="8594"/>
                        <a14:foregroundMark x1="19429" y1="4427" x2="19429" y2="4427"/>
                        <a14:foregroundMark x1="71429" y1="3125" x2="71429" y2="3125"/>
                        <a14:foregroundMark x1="49714" y1="94792" x2="49714" y2="94792"/>
                        <a14:foregroundMark x1="47429" y1="28646" x2="47429" y2="28646"/>
                        <a14:foregroundMark x1="44000" y1="26823" x2="44000" y2="26823"/>
                        <a14:foregroundMark x1="44000" y1="57031" x2="44000" y2="57031"/>
                        <a14:foregroundMark x1="29714" y1="37760" x2="29714" y2="37760"/>
                        <a14:foregroundMark x1="34857" y1="41146" x2="34857" y2="41146"/>
                        <a14:foregroundMark x1="25143" y1="41406" x2="25143" y2="41406"/>
                        <a14:foregroundMark x1="58286" y1="40625" x2="58286" y2="40625"/>
                        <a14:foregroundMark x1="62286" y1="39063" x2="62286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4" y="3902963"/>
            <a:ext cx="586845" cy="12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80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D7D78037-DA7C-4F28-8330-076D682911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0" b="94304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1111" y2="99684"/>
                        <a14:foregroundMark x1="81111" y1="99684" x2="32593" y2="99684"/>
                        <a14:foregroundMark x1="32593" y1="99684" x2="8889" y2="94304"/>
                        <a14:foregroundMark x1="21760" y1="30456" x2="22222" y2="28165"/>
                        <a14:foregroundMark x1="21178" y1="33345" x2="21633" y2="31088"/>
                        <a14:foregroundMark x1="8889" y1="94304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62" y="3429000"/>
            <a:ext cx="596653" cy="698305"/>
          </a:xfrm>
          <a:prstGeom prst="rect">
            <a:avLst/>
          </a:prstGeom>
        </p:spPr>
      </p:pic>
      <p:pic>
        <p:nvPicPr>
          <p:cNvPr id="16" name="Image 15" descr="Une image contenant intérieur, pièce, lit, table&#10;&#10;Description générée automatiquement">
            <a:extLst>
              <a:ext uri="{FF2B5EF4-FFF2-40B4-BE49-F238E27FC236}">
                <a16:creationId xmlns:a16="http://schemas.microsoft.com/office/drawing/2014/main" id="{8959AA04-A4B7-450F-BD61-1FF93A70B7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 10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AD352868-4496-4106-AE99-F7A304525B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0" b="94304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1111" y2="99684"/>
                        <a14:foregroundMark x1="81111" y1="99684" x2="32593" y2="99684"/>
                        <a14:foregroundMark x1="32593" y1="99684" x2="8889" y2="94304"/>
                        <a14:foregroundMark x1="21760" y1="30456" x2="22222" y2="28165"/>
                        <a14:foregroundMark x1="21178" y1="33345" x2="21633" y2="31088"/>
                        <a14:foregroundMark x1="8889" y1="94304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28" y="3852291"/>
            <a:ext cx="596653" cy="698305"/>
          </a:xfrm>
          <a:prstGeom prst="rect">
            <a:avLst/>
          </a:prstGeom>
        </p:spPr>
      </p:pic>
      <p:pic>
        <p:nvPicPr>
          <p:cNvPr id="12" name="Image 11" descr="Une image contenant assis, table, football&#10;&#10;Description générée automatiquement">
            <a:extLst>
              <a:ext uri="{FF2B5EF4-FFF2-40B4-BE49-F238E27FC236}">
                <a16:creationId xmlns:a16="http://schemas.microsoft.com/office/drawing/2014/main" id="{249E06A4-A431-4701-8DD6-1E1A9C8F00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5" b="98810" l="472" r="95755">
                        <a14:foregroundMark x1="95755" y1="45536" x2="95755" y2="45536"/>
                        <a14:foregroundMark x1="3774" y1="78274" x2="3774" y2="78274"/>
                        <a14:foregroundMark x1="943" y1="69940" x2="943" y2="69940"/>
                        <a14:foregroundMark x1="7075" y1="85417" x2="7075" y2="85417"/>
                        <a14:foregroundMark x1="13208" y1="90179" x2="13208" y2="90179"/>
                        <a14:foregroundMark x1="17925" y1="92857" x2="17925" y2="92857"/>
                        <a14:foregroundMark x1="70755" y1="98810" x2="70755" y2="98810"/>
                        <a14:foregroundMark x1="32547" y1="6845" x2="32547" y2="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138" y="3087196"/>
            <a:ext cx="431324" cy="683608"/>
          </a:xfrm>
          <a:prstGeom prst="rect">
            <a:avLst/>
          </a:prstGeom>
        </p:spPr>
      </p:pic>
      <p:pic>
        <p:nvPicPr>
          <p:cNvPr id="14" name="Image 1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4B57471-092F-4AD5-A668-FDEC891DA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817" y="860321"/>
            <a:ext cx="897545" cy="160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64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objet, petit, assis&#10;&#10;Description générée automatiquement">
            <a:extLst>
              <a:ext uri="{FF2B5EF4-FFF2-40B4-BE49-F238E27FC236}">
                <a16:creationId xmlns:a16="http://schemas.microsoft.com/office/drawing/2014/main" id="{86543D67-EE3E-4194-9F0C-8A57E55AC0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36177"/>
            <a:ext cx="12191980" cy="6857990"/>
          </a:xfrm>
          <a:prstGeom prst="rect">
            <a:avLst/>
          </a:prstGeom>
        </p:spPr>
      </p:pic>
      <p:pic>
        <p:nvPicPr>
          <p:cNvPr id="5" name="Image 4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D7609C6B-98C8-452F-83EC-2F7BE9A2B8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95000" l="4310" r="96552">
                        <a14:foregroundMark x1="63362" y1="7692" x2="63362" y2="7692"/>
                        <a14:foregroundMark x1="57759" y1="769" x2="57759" y2="769"/>
                        <a14:foregroundMark x1="48276" y1="5000" x2="48276" y2="5000"/>
                        <a14:foregroundMark x1="18103" y1="95000" x2="18103" y2="95000"/>
                        <a14:foregroundMark x1="5603" y1="38846" x2="5603" y2="38846"/>
                        <a14:foregroundMark x1="91379" y1="73462" x2="91379" y2="73462"/>
                        <a14:foregroundMark x1="94397" y1="83846" x2="94397" y2="83846"/>
                        <a14:foregroundMark x1="94397" y1="85000" x2="94397" y2="85000"/>
                        <a14:foregroundMark x1="90948" y1="91154" x2="90948" y2="91154"/>
                        <a14:foregroundMark x1="96552" y1="82692" x2="96552" y2="82692"/>
                        <a14:foregroundMark x1="20000" y1="23926" x2="20000" y2="23926"/>
                        <a14:backgroundMark x1="46121" y1="6154" x2="46121" y2="6154"/>
                        <a14:backgroundMark x1="65948" y1="6538" x2="65948" y2="6538"/>
                        <a14:backgroundMark x1="70690" y1="22692" x2="70690" y2="22692"/>
                        <a14:backgroundMark x1="57759" y1="37308" x2="57759" y2="37308"/>
                        <a14:backgroundMark x1="17241" y1="25767" x2="17241" y2="25767"/>
                        <a14:backgroundMark x1="28966" y1="19632" x2="31034" y2="17178"/>
                        <a14:backgroundMark x1="35172" y1="12270" x2="35172" y2="12270"/>
                        <a14:backgroundMark x1="43448" y1="7975" x2="45517" y2="7975"/>
                        <a14:backgroundMark x1="56552" y1="3067" x2="56552" y2="3067"/>
                        <a14:backgroundMark x1="10345" y1="30061" x2="10345" y2="30061"/>
                        <a14:backgroundMark x1="2069" y1="39877" x2="2069" y2="39877"/>
                        <a14:backgroundMark x1="95172" y1="72393" x2="95172" y2="72393"/>
                        <a14:backgroundMark x1="97931" y1="82209" x2="97931" y2="82209"/>
                        <a14:backgroundMark x1="96552" y1="93252" x2="96552" y2="93252"/>
                        <a14:backgroundMark x1="23448" y1="21472" x2="23448" y2="21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0580">
            <a:off x="11134222" y="2237802"/>
            <a:ext cx="854300" cy="957405"/>
          </a:xfrm>
          <a:prstGeom prst="rect">
            <a:avLst/>
          </a:prstGeom>
        </p:spPr>
      </p:pic>
      <p:pic>
        <p:nvPicPr>
          <p:cNvPr id="6" name="Image 5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016E8C9C-EE09-4179-8D2B-1A6D1828B3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0" b="94304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1111" y2="99684"/>
                        <a14:foregroundMark x1="81111" y1="99684" x2="32593" y2="99684"/>
                        <a14:foregroundMark x1="32593" y1="99684" x2="8889" y2="94304"/>
                        <a14:foregroundMark x1="21760" y1="30456" x2="22222" y2="28165"/>
                        <a14:foregroundMark x1="21178" y1="33345" x2="21633" y2="31088"/>
                        <a14:foregroundMark x1="8889" y1="94304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454" y="5596668"/>
            <a:ext cx="596653" cy="698305"/>
          </a:xfrm>
          <a:prstGeom prst="rect">
            <a:avLst/>
          </a:prstGeom>
        </p:spPr>
      </p:pic>
      <p:pic>
        <p:nvPicPr>
          <p:cNvPr id="7" name="Image 6" descr="Une image contenant assis, table, football&#10;&#10;Description générée automatiquement">
            <a:extLst>
              <a:ext uri="{FF2B5EF4-FFF2-40B4-BE49-F238E27FC236}">
                <a16:creationId xmlns:a16="http://schemas.microsoft.com/office/drawing/2014/main" id="{74012F6B-7C2D-4A47-9F00-89906C3C173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45" b="98810" l="472" r="95755">
                        <a14:foregroundMark x1="95755" y1="45536" x2="95755" y2="45536"/>
                        <a14:foregroundMark x1="3774" y1="78274" x2="3774" y2="78274"/>
                        <a14:foregroundMark x1="943" y1="69940" x2="943" y2="69940"/>
                        <a14:foregroundMark x1="7075" y1="85417" x2="7075" y2="85417"/>
                        <a14:foregroundMark x1="13208" y1="90179" x2="13208" y2="90179"/>
                        <a14:foregroundMark x1="17925" y1="92857" x2="17925" y2="92857"/>
                        <a14:foregroundMark x1="70755" y1="98810" x2="70755" y2="98810"/>
                        <a14:foregroundMark x1="32547" y1="6845" x2="32547" y2="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105" y="1662357"/>
            <a:ext cx="431324" cy="683608"/>
          </a:xfrm>
          <a:prstGeom prst="rect">
            <a:avLst/>
          </a:prstGeom>
        </p:spPr>
      </p:pic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8B3ABAB-DE3E-4514-8B31-4A7A4BAE7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87" y="1145351"/>
            <a:ext cx="1211127" cy="20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65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pièce, table, petit&#10;&#10;Description générée automatiquement">
            <a:extLst>
              <a:ext uri="{FF2B5EF4-FFF2-40B4-BE49-F238E27FC236}">
                <a16:creationId xmlns:a16="http://schemas.microsoft.com/office/drawing/2014/main" id="{4F1431F7-CB08-4AE3-B420-D6E84C55F0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4" name="Image 3" descr="Une image contenant intérieur, assis, table, petit&#10;&#10;Description générée automatiquement">
            <a:extLst>
              <a:ext uri="{FF2B5EF4-FFF2-40B4-BE49-F238E27FC236}">
                <a16:creationId xmlns:a16="http://schemas.microsoft.com/office/drawing/2014/main" id="{6B89BB0E-7B54-469F-A203-BBC808420C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3" b="96675" l="3564" r="99010">
                        <a14:foregroundMark x1="29505" y1="4038" x2="29505" y2="4038"/>
                        <a14:foregroundMark x1="99010" y1="79810" x2="99010" y2="79810"/>
                        <a14:foregroundMark x1="90693" y1="92637" x2="90693" y2="92637"/>
                        <a14:foregroundMark x1="82772" y1="96912" x2="82772" y2="96912"/>
                        <a14:foregroundMark x1="3564" y1="59382" x2="3564" y2="59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951" y="1682818"/>
            <a:ext cx="700315" cy="583827"/>
          </a:xfrm>
          <a:prstGeom prst="rect">
            <a:avLst/>
          </a:prstGeom>
        </p:spPr>
      </p:pic>
      <p:pic>
        <p:nvPicPr>
          <p:cNvPr id="5" name="Image 4" descr="Une image contenant assis, table, football&#10;&#10;Description générée automatiquement">
            <a:extLst>
              <a:ext uri="{FF2B5EF4-FFF2-40B4-BE49-F238E27FC236}">
                <a16:creationId xmlns:a16="http://schemas.microsoft.com/office/drawing/2014/main" id="{F975733E-D82E-430F-99AB-D87B3F086F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45" b="98810" l="472" r="95755">
                        <a14:foregroundMark x1="95755" y1="45536" x2="95755" y2="45536"/>
                        <a14:foregroundMark x1="3774" y1="78274" x2="3774" y2="78274"/>
                        <a14:foregroundMark x1="943" y1="69940" x2="943" y2="69940"/>
                        <a14:foregroundMark x1="7075" y1="85417" x2="7075" y2="85417"/>
                        <a14:foregroundMark x1="13208" y1="90179" x2="13208" y2="90179"/>
                        <a14:foregroundMark x1="17925" y1="92857" x2="17925" y2="92857"/>
                        <a14:foregroundMark x1="70755" y1="98810" x2="70755" y2="98810"/>
                        <a14:foregroundMark x1="32547" y1="6845" x2="32547" y2="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932" y="1002241"/>
            <a:ext cx="341499" cy="541244"/>
          </a:xfrm>
          <a:prstGeom prst="rect">
            <a:avLst/>
          </a:prstGeom>
        </p:spPr>
      </p:pic>
      <p:pic>
        <p:nvPicPr>
          <p:cNvPr id="6" name="Image 5" descr="Une image contenant intérieur, assis, table, alimentation&#10;&#10;Description générée automatiquement">
            <a:extLst>
              <a:ext uri="{FF2B5EF4-FFF2-40B4-BE49-F238E27FC236}">
                <a16:creationId xmlns:a16="http://schemas.microsoft.com/office/drawing/2014/main" id="{D8EF5278-6941-4300-84E4-6FC07D16DF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11" b="89668" l="4358" r="93705">
                        <a14:foregroundMark x1="93705" y1="58672" x2="93705" y2="58672"/>
                        <a14:foregroundMark x1="4600" y1="22878" x2="4600" y2="22878"/>
                        <a14:foregroundMark x1="4843" y1="7011" x2="4843" y2="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304" y="1136675"/>
            <a:ext cx="824847" cy="541244"/>
          </a:xfrm>
          <a:prstGeom prst="rect">
            <a:avLst/>
          </a:prstGeom>
        </p:spPr>
      </p:pic>
      <p:pic>
        <p:nvPicPr>
          <p:cNvPr id="7" name="Image 6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E3F495A6-96D6-4204-868A-C77723A21B5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5000" l="4310" r="96552">
                        <a14:foregroundMark x1="43966" y1="8077" x2="43966" y2="8077"/>
                        <a14:foregroundMark x1="63362" y1="7692" x2="63362" y2="7692"/>
                        <a14:foregroundMark x1="57759" y1="769" x2="57759" y2="769"/>
                        <a14:foregroundMark x1="48276" y1="5000" x2="48276" y2="5000"/>
                        <a14:foregroundMark x1="18103" y1="95000" x2="18103" y2="95000"/>
                        <a14:foregroundMark x1="5603" y1="38846" x2="5603" y2="38846"/>
                        <a14:foregroundMark x1="91379" y1="73462" x2="91379" y2="73462"/>
                        <a14:foregroundMark x1="94397" y1="83846" x2="94397" y2="83846"/>
                        <a14:foregroundMark x1="94397" y1="85000" x2="94397" y2="85000"/>
                        <a14:foregroundMark x1="90948" y1="91154" x2="90948" y2="91154"/>
                        <a14:foregroundMark x1="96552" y1="82692" x2="96552" y2="82692"/>
                        <a14:backgroundMark x1="46121" y1="6154" x2="46121" y2="6154"/>
                        <a14:backgroundMark x1="65948" y1="6538" x2="65948" y2="6538"/>
                        <a14:backgroundMark x1="70690" y1="22692" x2="70690" y2="22692"/>
                        <a14:backgroundMark x1="57759" y1="37308" x2="57759" y2="3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5277" y="1677919"/>
            <a:ext cx="700315" cy="784836"/>
          </a:xfrm>
          <a:prstGeom prst="rect">
            <a:avLst/>
          </a:prstGeom>
        </p:spPr>
      </p:pic>
      <p:pic>
        <p:nvPicPr>
          <p:cNvPr id="10" name="Image 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8459921-7234-4439-8AC5-99EBCF4743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323" y="19747"/>
            <a:ext cx="954231" cy="159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81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ancher, intérieur, chaise, pièce&#10;&#10;Description générée automatiquement">
            <a:extLst>
              <a:ext uri="{FF2B5EF4-FFF2-40B4-BE49-F238E27FC236}">
                <a16:creationId xmlns:a16="http://schemas.microsoft.com/office/drawing/2014/main" id="{DA7E9A70-829C-4B76-912E-7652AF1E79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Image 3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DB4637A7-BE6C-458E-B47A-7CD465BC1F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95000" l="4310" r="96552">
                        <a14:foregroundMark x1="43966" y1="8077" x2="43966" y2="8077"/>
                        <a14:foregroundMark x1="63362" y1="7692" x2="63362" y2="7692"/>
                        <a14:foregroundMark x1="57759" y1="769" x2="57759" y2="769"/>
                        <a14:foregroundMark x1="48276" y1="5000" x2="48276" y2="5000"/>
                        <a14:foregroundMark x1="18103" y1="95000" x2="18103" y2="95000"/>
                        <a14:foregroundMark x1="5603" y1="38846" x2="5603" y2="38846"/>
                        <a14:foregroundMark x1="91379" y1="73462" x2="91379" y2="73462"/>
                        <a14:foregroundMark x1="94397" y1="83846" x2="94397" y2="83846"/>
                        <a14:foregroundMark x1="94397" y1="85000" x2="94397" y2="85000"/>
                        <a14:foregroundMark x1="90948" y1="91154" x2="90948" y2="91154"/>
                        <a14:foregroundMark x1="96552" y1="82692" x2="96552" y2="82692"/>
                        <a14:backgroundMark x1="46121" y1="6154" x2="46121" y2="6154"/>
                        <a14:backgroundMark x1="65948" y1="6538" x2="65948" y2="6538"/>
                        <a14:backgroundMark x1="70690" y1="22692" x2="70690" y2="22692"/>
                        <a14:backgroundMark x1="57759" y1="37308" x2="57759" y2="3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184" y="637060"/>
            <a:ext cx="700315" cy="784836"/>
          </a:xfrm>
          <a:prstGeom prst="rect">
            <a:avLst/>
          </a:prstGeom>
        </p:spPr>
      </p:pic>
      <p:pic>
        <p:nvPicPr>
          <p:cNvPr id="5" name="Image 4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3AC1E75B-42CD-4603-962E-77CE3D7270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0" b="94304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1111" y2="99684"/>
                        <a14:foregroundMark x1="81111" y1="99684" x2="32593" y2="99684"/>
                        <a14:foregroundMark x1="32593" y1="99684" x2="8889" y2="94304"/>
                        <a14:foregroundMark x1="21760" y1="30456" x2="22222" y2="28165"/>
                        <a14:foregroundMark x1="21178" y1="33345" x2="21633" y2="31088"/>
                        <a14:foregroundMark x1="8889" y1="94304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892" y="1029478"/>
            <a:ext cx="596653" cy="698305"/>
          </a:xfrm>
          <a:prstGeom prst="rect">
            <a:avLst/>
          </a:prstGeom>
        </p:spPr>
      </p:pic>
      <p:pic>
        <p:nvPicPr>
          <p:cNvPr id="7" name="Image 6" descr="Une image contenant intérieur, assis, table, arc&#10;&#10;Description générée automatiquement">
            <a:extLst>
              <a:ext uri="{FF2B5EF4-FFF2-40B4-BE49-F238E27FC236}">
                <a16:creationId xmlns:a16="http://schemas.microsoft.com/office/drawing/2014/main" id="{BE7DE325-D0D0-430A-8556-0EFEE41504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56" b="96597" l="2299" r="94253">
                        <a14:foregroundMark x1="40230" y1="4712" x2="40230" y2="4712"/>
                        <a14:foregroundMark x1="10728" y1="83508" x2="10728" y2="83508"/>
                        <a14:foregroundMark x1="28352" y1="95550" x2="29502" y2="96597"/>
                        <a14:foregroundMark x1="2682" y1="25654" x2="2682" y2="25654"/>
                        <a14:foregroundMark x1="2299" y1="25654" x2="2299" y2="25654"/>
                        <a14:foregroundMark x1="3831" y1="35340" x2="3831" y2="35340"/>
                        <a14:foregroundMark x1="5364" y1="23298" x2="5364" y2="23298"/>
                        <a14:foregroundMark x1="14943" y1="25916" x2="14943" y2="25916"/>
                        <a14:foregroundMark x1="10728" y1="24869" x2="10728" y2="24869"/>
                        <a14:foregroundMark x1="94636" y1="74607" x2="94636" y2="74607"/>
                        <a14:foregroundMark x1="50192" y1="2356" x2="50192" y2="2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771" y="351517"/>
            <a:ext cx="583979" cy="854712"/>
          </a:xfrm>
          <a:prstGeom prst="rect">
            <a:avLst/>
          </a:prstGeom>
        </p:spPr>
      </p:pic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7475D771-5A43-4FDE-BAE9-CAD9FA7522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724" y="4699945"/>
            <a:ext cx="1181864" cy="20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31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ancher, intérieur, plafond, pièce&#10;&#10;Description générée automatiquement">
            <a:extLst>
              <a:ext uri="{FF2B5EF4-FFF2-40B4-BE49-F238E27FC236}">
                <a16:creationId xmlns:a16="http://schemas.microsoft.com/office/drawing/2014/main" id="{1F4446B6-6258-4EC5-80A5-53A275316B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Image 4" descr="Une image contenant coiffe, casque, habits&#10;&#10;Description générée automatiquement">
            <a:extLst>
              <a:ext uri="{FF2B5EF4-FFF2-40B4-BE49-F238E27FC236}">
                <a16:creationId xmlns:a16="http://schemas.microsoft.com/office/drawing/2014/main" id="{8B70CA1C-0A5D-4168-B955-AECBE97EFD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41" b="89796" l="2791" r="95349">
                        <a14:foregroundMark x1="3101" y1="38010" x2="3101" y2="38010"/>
                        <a14:foregroundMark x1="25736" y1="6122" x2="25736" y2="6122"/>
                        <a14:foregroundMark x1="20930" y1="84949" x2="20930" y2="84949"/>
                        <a14:foregroundMark x1="2791" y1="72194" x2="2791" y2="72194"/>
                        <a14:foregroundMark x1="29457" y1="90306" x2="29457" y2="90306"/>
                        <a14:foregroundMark x1="95349" y1="46684" x2="95349" y2="46684"/>
                        <a14:foregroundMark x1="28217" y1="2041" x2="28217" y2="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880" y="1366481"/>
            <a:ext cx="870012" cy="528752"/>
          </a:xfrm>
          <a:prstGeom prst="rect">
            <a:avLst/>
          </a:prstGeom>
        </p:spPr>
      </p:pic>
      <p:pic>
        <p:nvPicPr>
          <p:cNvPr id="7" name="Image 6" descr="Une image contenant table, alimentation, fille, gâteau&#10;&#10;Description générée automatiquement">
            <a:extLst>
              <a:ext uri="{FF2B5EF4-FFF2-40B4-BE49-F238E27FC236}">
                <a16:creationId xmlns:a16="http://schemas.microsoft.com/office/drawing/2014/main" id="{3CF7CD6C-C0C3-42BA-AD02-08CF81C74E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9" b="95213" l="2143" r="92381">
                        <a14:foregroundMark x1="18571" y1="45479" x2="18571" y2="45479"/>
                        <a14:foregroundMark x1="25476" y1="37766" x2="26429" y2="37766"/>
                        <a14:foregroundMark x1="38810" y1="28191" x2="38810" y2="28191"/>
                        <a14:foregroundMark x1="54286" y1="5851" x2="54286" y2="5851"/>
                        <a14:foregroundMark x1="86667" y1="90160" x2="86667" y2="90160"/>
                        <a14:foregroundMark x1="74286" y1="94149" x2="74286" y2="94149"/>
                        <a14:foregroundMark x1="93095" y1="91489" x2="93095" y2="91489"/>
                        <a14:foregroundMark x1="81667" y1="73404" x2="81667" y2="73404"/>
                        <a14:foregroundMark x1="89762" y1="78989" x2="89762" y2="78989"/>
                        <a14:foregroundMark x1="90952" y1="84043" x2="90952" y2="84043"/>
                        <a14:foregroundMark x1="86190" y1="76064" x2="86190" y2="76064"/>
                        <a14:foregroundMark x1="8571" y1="86436" x2="8571" y2="86436"/>
                        <a14:foregroundMark x1="2619" y1="94149" x2="2619" y2="94149"/>
                        <a14:foregroundMark x1="11190" y1="77128" x2="11190" y2="77128"/>
                        <a14:foregroundMark x1="18571" y1="63032" x2="18571" y2="63032"/>
                        <a14:foregroundMark x1="26190" y1="60372" x2="26190" y2="60372"/>
                        <a14:foregroundMark x1="71429" y1="63830" x2="71429" y2="63830"/>
                        <a14:foregroundMark x1="74286" y1="60638" x2="74286" y2="60638"/>
                        <a14:foregroundMark x1="13095" y1="76596" x2="13095" y2="76596"/>
                        <a14:foregroundMark x1="7143" y1="76064" x2="7143" y2="76064"/>
                        <a14:foregroundMark x1="2143" y1="72872" x2="2143" y2="72872"/>
                        <a14:foregroundMark x1="4524" y1="68085" x2="4524" y2="68085"/>
                        <a14:foregroundMark x1="24048" y1="95213" x2="24048" y2="95213"/>
                        <a14:foregroundMark x1="27619" y1="94149" x2="27619" y2="94149"/>
                        <a14:foregroundMark x1="4286" y1="71543" x2="4286" y2="7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453" y="3578145"/>
            <a:ext cx="839680" cy="751714"/>
          </a:xfrm>
          <a:prstGeom prst="rect">
            <a:avLst/>
          </a:prstGeom>
        </p:spPr>
      </p:pic>
      <p:pic>
        <p:nvPicPr>
          <p:cNvPr id="9" name="Image 8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BE20058B-F69D-475E-A6D5-962710FE68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31" b="96154" l="4741" r="92241">
                        <a14:foregroundMark x1="46121" y1="10385" x2="46121" y2="10385"/>
                        <a14:foregroundMark x1="55172" y1="4615" x2="55172" y2="4615"/>
                        <a14:foregroundMark x1="20690" y1="91538" x2="20690" y2="91538"/>
                        <a14:foregroundMark x1="90948" y1="84231" x2="90948" y2="84231"/>
                        <a14:foregroundMark x1="90948" y1="78846" x2="90948" y2="78846"/>
                        <a14:foregroundMark x1="41810" y1="96538" x2="41810" y2="96538"/>
                        <a14:foregroundMark x1="20690" y1="40769" x2="20690" y2="40769"/>
                        <a14:foregroundMark x1="52155" y1="17692" x2="52155" y2="17692"/>
                        <a14:foregroundMark x1="5172" y1="46923" x2="5172" y2="46923"/>
                        <a14:foregroundMark x1="92241" y1="81538" x2="92241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862" y="3248861"/>
            <a:ext cx="747796" cy="838047"/>
          </a:xfrm>
          <a:prstGeom prst="rect">
            <a:avLst/>
          </a:prstGeom>
        </p:spPr>
      </p:pic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F0ED53B-C662-4ABA-B0D8-F3C0FE0FAB1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02" b="97794" l="3759" r="94361">
                        <a14:foregroundMark x1="48496" y1="5392" x2="48496" y2="5392"/>
                        <a14:foregroundMark x1="5639" y1="50980" x2="5639" y2="50980"/>
                        <a14:foregroundMark x1="81203" y1="25000" x2="81203" y2="25000"/>
                        <a14:foregroundMark x1="73684" y1="33824" x2="73684" y2="33824"/>
                        <a14:foregroundMark x1="81955" y1="70588" x2="81955" y2="70588"/>
                        <a14:foregroundMark x1="68421" y1="70588" x2="68421" y2="70588"/>
                        <a14:foregroundMark x1="91353" y1="60539" x2="91353" y2="60539"/>
                        <a14:foregroundMark x1="94361" y1="55882" x2="94361" y2="55882"/>
                        <a14:foregroundMark x1="28571" y1="89706" x2="28571" y2="89706"/>
                        <a14:foregroundMark x1="61654" y1="86520" x2="61654" y2="86520"/>
                        <a14:foregroundMark x1="83083" y1="86520" x2="83083" y2="86520"/>
                        <a14:foregroundMark x1="68421" y1="87255" x2="68421" y2="87255"/>
                        <a14:foregroundMark x1="61654" y1="91912" x2="61654" y2="91912"/>
                        <a14:foregroundMark x1="59398" y1="94118" x2="59398" y2="94118"/>
                        <a14:foregroundMark x1="32707" y1="93873" x2="32707" y2="93873"/>
                        <a14:foregroundMark x1="22180" y1="93873" x2="22180" y2="93873"/>
                        <a14:foregroundMark x1="8647" y1="88971" x2="8647" y2="88971"/>
                        <a14:foregroundMark x1="50752" y1="97794" x2="50752" y2="97794"/>
                        <a14:foregroundMark x1="67293" y1="97059" x2="67293" y2="97059"/>
                        <a14:foregroundMark x1="78571" y1="95833" x2="78571" y2="95833"/>
                        <a14:foregroundMark x1="92481" y1="93137" x2="92481" y2="93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792" y="2302496"/>
            <a:ext cx="550573" cy="844488"/>
          </a:xfrm>
          <a:prstGeom prst="rect">
            <a:avLst/>
          </a:prstGeom>
        </p:spPr>
      </p:pic>
      <p:pic>
        <p:nvPicPr>
          <p:cNvPr id="13" name="Image 1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F2D051A5-31D3-4BB0-918F-6954C6FFC1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037" y="4711812"/>
            <a:ext cx="1216606" cy="203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table, assis, chaise&#10;&#10;Description générée automatiquement">
            <a:extLst>
              <a:ext uri="{FF2B5EF4-FFF2-40B4-BE49-F238E27FC236}">
                <a16:creationId xmlns:a16="http://schemas.microsoft.com/office/drawing/2014/main" id="{06FE5F1B-ED3F-4987-9F10-AEEEC7C823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Image 3" descr="Une image contenant intérieur, assis, table, alimentation&#10;&#10;Description générée automatiquement">
            <a:extLst>
              <a:ext uri="{FF2B5EF4-FFF2-40B4-BE49-F238E27FC236}">
                <a16:creationId xmlns:a16="http://schemas.microsoft.com/office/drawing/2014/main" id="{00F0764C-09C4-4C9D-978E-904C4FEE8D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11" b="89668" l="4358" r="93705">
                        <a14:foregroundMark x1="93705" y1="58672" x2="93705" y2="58672"/>
                        <a14:foregroundMark x1="4600" y1="22878" x2="4600" y2="22878"/>
                        <a14:foregroundMark x1="4843" y1="7011" x2="4843" y2="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26" y="2109441"/>
            <a:ext cx="1223176" cy="802618"/>
          </a:xfrm>
          <a:prstGeom prst="rect">
            <a:avLst/>
          </a:prstGeom>
        </p:spPr>
      </p:pic>
      <p:pic>
        <p:nvPicPr>
          <p:cNvPr id="5" name="Image 4" descr="Une image contenant intérieur, assis, table, arc&#10;&#10;Description générée automatiquement">
            <a:extLst>
              <a:ext uri="{FF2B5EF4-FFF2-40B4-BE49-F238E27FC236}">
                <a16:creationId xmlns:a16="http://schemas.microsoft.com/office/drawing/2014/main" id="{88E023C4-478A-44A2-A743-458040C918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6" b="96597" l="2299" r="94253">
                        <a14:foregroundMark x1="40230" y1="4712" x2="40230" y2="4712"/>
                        <a14:foregroundMark x1="10728" y1="83508" x2="10728" y2="83508"/>
                        <a14:foregroundMark x1="28352" y1="95550" x2="29502" y2="96597"/>
                        <a14:foregroundMark x1="2682" y1="25654" x2="2682" y2="25654"/>
                        <a14:foregroundMark x1="2299" y1="25654" x2="2299" y2="25654"/>
                        <a14:foregroundMark x1="3831" y1="35340" x2="3831" y2="35340"/>
                        <a14:foregroundMark x1="5364" y1="23298" x2="5364" y2="23298"/>
                        <a14:foregroundMark x1="14943" y1="25916" x2="14943" y2="25916"/>
                        <a14:foregroundMark x1="10728" y1="24869" x2="10728" y2="24869"/>
                        <a14:foregroundMark x1="94636" y1="74607" x2="94636" y2="74607"/>
                        <a14:foregroundMark x1="50192" y1="2356" x2="50192" y2="2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749" y="682257"/>
            <a:ext cx="583979" cy="854712"/>
          </a:xfrm>
          <a:prstGeom prst="rect">
            <a:avLst/>
          </a:prstGeom>
        </p:spPr>
      </p:pic>
      <p:pic>
        <p:nvPicPr>
          <p:cNvPr id="6" name="Image 5" descr="Une image contenant intérieur, assis, table, petit&#10;&#10;Description générée automatiquement">
            <a:extLst>
              <a:ext uri="{FF2B5EF4-FFF2-40B4-BE49-F238E27FC236}">
                <a16:creationId xmlns:a16="http://schemas.microsoft.com/office/drawing/2014/main" id="{4D57AB45-4E64-48D9-83DB-06A87BABC9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6" b="98100" l="1584" r="99010">
                        <a14:foregroundMark x1="35248" y1="4513" x2="35248" y2="4513"/>
                        <a14:foregroundMark x1="7327" y1="62945" x2="7327" y2="62945"/>
                        <a14:foregroundMark x1="12277" y1="57720" x2="12277" y2="57720"/>
                        <a14:foregroundMark x1="2772" y1="63183" x2="2772" y2="63183"/>
                        <a14:foregroundMark x1="3564" y1="74109" x2="3564" y2="74109"/>
                        <a14:foregroundMark x1="6931" y1="81948" x2="6931" y2="81948"/>
                        <a14:foregroundMark x1="15446" y1="88599" x2="15446" y2="88599"/>
                        <a14:foregroundMark x1="24158" y1="93349" x2="24158" y2="93349"/>
                        <a14:foregroundMark x1="25149" y1="94774" x2="25149" y2="94774"/>
                        <a14:foregroundMark x1="39406" y1="96437" x2="39406" y2="96437"/>
                        <a14:foregroundMark x1="55644" y1="98100" x2="55644" y2="98100"/>
                        <a14:foregroundMark x1="93663" y1="80285" x2="93663" y2="80285"/>
                        <a14:foregroundMark x1="99010" y1="71259" x2="99010" y2="7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639" y="3634339"/>
            <a:ext cx="1053979" cy="878664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8555A5D-A8D2-40CC-A95C-AEA0F8D72A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281" y="4362359"/>
            <a:ext cx="1314369" cy="22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08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route, rue, maison&#10;&#10;Description générée automatiquement">
            <a:extLst>
              <a:ext uri="{FF2B5EF4-FFF2-40B4-BE49-F238E27FC236}">
                <a16:creationId xmlns:a16="http://schemas.microsoft.com/office/drawing/2014/main" id="{FC243E45-F77C-4E39-A854-80F8CE4AD1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Image 6" descr="Une image contenant intérieur, assis, table, petit&#10;&#10;Description générée automatiquement">
            <a:extLst>
              <a:ext uri="{FF2B5EF4-FFF2-40B4-BE49-F238E27FC236}">
                <a16:creationId xmlns:a16="http://schemas.microsoft.com/office/drawing/2014/main" id="{0406173E-A98A-4BCC-9759-BAFA594F5C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83" b="94080" l="3248" r="97436">
                        <a14:foregroundMark x1="17949" y1="3383" x2="17949" y2="3383"/>
                        <a14:foregroundMark x1="13675" y1="5074" x2="13675" y2="5074"/>
                        <a14:foregroundMark x1="14017" y1="9302" x2="14017" y2="9302"/>
                        <a14:foregroundMark x1="21368" y1="8457" x2="21368" y2="8457"/>
                        <a14:foregroundMark x1="13675" y1="10994" x2="13675" y2="10994"/>
                        <a14:foregroundMark x1="5641" y1="23256" x2="5641" y2="23256"/>
                        <a14:foregroundMark x1="9060" y1="23256" x2="9060" y2="23256"/>
                        <a14:foregroundMark x1="6496" y1="82875" x2="6496" y2="82875"/>
                        <a14:foregroundMark x1="3248" y1="61734" x2="3248" y2="61734"/>
                        <a14:foregroundMark x1="29402" y1="76321" x2="29402" y2="76321"/>
                        <a14:foregroundMark x1="33162" y1="73150" x2="33162" y2="73150"/>
                        <a14:foregroundMark x1="28718" y1="80550" x2="28718" y2="80550"/>
                        <a14:foregroundMark x1="23761" y1="81818" x2="23761" y2="81818"/>
                        <a14:foregroundMark x1="22906" y1="91543" x2="22906" y2="91543"/>
                        <a14:foregroundMark x1="29402" y1="72516" x2="29402" y2="72516"/>
                        <a14:foregroundMark x1="35556" y1="63425" x2="35556" y2="63425"/>
                        <a14:foregroundMark x1="23590" y1="62579" x2="23590" y2="62579"/>
                        <a14:foregroundMark x1="22393" y1="66596" x2="22393" y2="66596"/>
                        <a14:foregroundMark x1="21026" y1="70190" x2="21026" y2="70190"/>
                        <a14:foregroundMark x1="16239" y1="22410" x2="16239" y2="22410"/>
                        <a14:foregroundMark x1="21026" y1="6554" x2="21026" y2="6554"/>
                        <a14:foregroundMark x1="50256" y1="31078" x2="50256" y2="31078"/>
                        <a14:foregroundMark x1="58632" y1="35095" x2="58632" y2="35095"/>
                        <a14:foregroundMark x1="51282" y1="30233" x2="51282" y2="30233"/>
                        <a14:foregroundMark x1="54188" y1="29598" x2="54188" y2="29598"/>
                        <a14:foregroundMark x1="59487" y1="31290" x2="59487" y2="31290"/>
                        <a14:foregroundMark x1="63932" y1="37421" x2="63932" y2="37421"/>
                        <a14:foregroundMark x1="65128" y1="37632" x2="65128" y2="37632"/>
                        <a14:foregroundMark x1="13162" y1="9302" x2="13162" y2="9302"/>
                        <a14:foregroundMark x1="88034" y1="31712" x2="88034" y2="31712"/>
                        <a14:foregroundMark x1="80342" y1="24524" x2="80342" y2="24524"/>
                        <a14:foregroundMark x1="88889" y1="23679" x2="88889" y2="23679"/>
                        <a14:foregroundMark x1="97436" y1="41649" x2="97436" y2="41649"/>
                        <a14:foregroundMark x1="92821" y1="50740" x2="92821" y2="50740"/>
                        <a14:foregroundMark x1="15897" y1="92389" x2="15897" y2="92389"/>
                        <a14:foregroundMark x1="15897" y1="93446" x2="15897" y2="93446"/>
                        <a14:foregroundMark x1="64957" y1="94080" x2="64957" y2="94080"/>
                        <a14:foregroundMark x1="43932" y1="92812" x2="43932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309" y="2511363"/>
            <a:ext cx="1055317" cy="853274"/>
          </a:xfrm>
          <a:prstGeom prst="rect">
            <a:avLst/>
          </a:prstGeom>
        </p:spPr>
      </p:pic>
      <p:pic>
        <p:nvPicPr>
          <p:cNvPr id="8" name="Image 7" descr="Une image contenant intérieur, assis, table, alimentation&#10;&#10;Description générée automatiquement">
            <a:extLst>
              <a:ext uri="{FF2B5EF4-FFF2-40B4-BE49-F238E27FC236}">
                <a16:creationId xmlns:a16="http://schemas.microsoft.com/office/drawing/2014/main" id="{5756DC77-A323-40BC-89C3-CE0A365D83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11" b="89668" l="4358" r="93705">
                        <a14:foregroundMark x1="93705" y1="58672" x2="93705" y2="58672"/>
                        <a14:foregroundMark x1="4600" y1="22878" x2="4600" y2="22878"/>
                        <a14:foregroundMark x1="4843" y1="7011" x2="4843" y2="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522" y="2938000"/>
            <a:ext cx="1223176" cy="802618"/>
          </a:xfrm>
          <a:prstGeom prst="rect">
            <a:avLst/>
          </a:prstGeom>
        </p:spPr>
      </p:pic>
      <p:pic>
        <p:nvPicPr>
          <p:cNvPr id="9" name="Image 8" descr="Une image contenant assis, table, football&#10;&#10;Description générée automatiquement">
            <a:extLst>
              <a:ext uri="{FF2B5EF4-FFF2-40B4-BE49-F238E27FC236}">
                <a16:creationId xmlns:a16="http://schemas.microsoft.com/office/drawing/2014/main" id="{7C0EE052-004B-454B-ACA0-404C26ABFB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45" b="98810" l="472" r="95755">
                        <a14:foregroundMark x1="95755" y1="45536" x2="95755" y2="45536"/>
                        <a14:foregroundMark x1="3774" y1="78274" x2="3774" y2="78274"/>
                        <a14:foregroundMark x1="943" y1="69940" x2="943" y2="69940"/>
                        <a14:foregroundMark x1="7075" y1="85417" x2="7075" y2="85417"/>
                        <a14:foregroundMark x1="13208" y1="90179" x2="13208" y2="90179"/>
                        <a14:foregroundMark x1="17925" y1="92857" x2="17925" y2="92857"/>
                        <a14:foregroundMark x1="70755" y1="98810" x2="70755" y2="98810"/>
                        <a14:foregroundMark x1="32547" y1="6845" x2="32547" y2="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835" y="2072283"/>
            <a:ext cx="341499" cy="541244"/>
          </a:xfrm>
          <a:prstGeom prst="rect">
            <a:avLst/>
          </a:prstGeom>
        </p:spPr>
      </p:pic>
      <p:pic>
        <p:nvPicPr>
          <p:cNvPr id="10" name="Image 9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6DFE63CD-91DE-4E25-A627-24D9D5C86B7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80" b="94304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1111" y2="99684"/>
                        <a14:foregroundMark x1="81111" y1="99684" x2="32593" y2="99684"/>
                        <a14:foregroundMark x1="32593" y1="99684" x2="8889" y2="94304"/>
                        <a14:foregroundMark x1="21760" y1="30456" x2="22222" y2="28165"/>
                        <a14:foregroundMark x1="21178" y1="33345" x2="21633" y2="31088"/>
                        <a14:foregroundMark x1="8889" y1="94304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109" y="4297971"/>
            <a:ext cx="596653" cy="698305"/>
          </a:xfrm>
          <a:prstGeom prst="rect">
            <a:avLst/>
          </a:prstGeom>
        </p:spPr>
      </p:pic>
      <p:pic>
        <p:nvPicPr>
          <p:cNvPr id="12" name="Image 1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D8583D0-4403-4F9F-B076-959B391AB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863" y="4374198"/>
            <a:ext cx="1435067" cy="240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27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herbe, parc, assis&#10;&#10;Description générée automatiquement">
            <a:extLst>
              <a:ext uri="{FF2B5EF4-FFF2-40B4-BE49-F238E27FC236}">
                <a16:creationId xmlns:a16="http://schemas.microsoft.com/office/drawing/2014/main" id="{6B32ADBD-582F-4994-86BC-64F06684EC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Image 3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23BE879F-7FE9-4584-859B-3ABD181AC0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" b="95000" l="4310" r="96552">
                        <a14:foregroundMark x1="43966" y1="8077" x2="43966" y2="8077"/>
                        <a14:foregroundMark x1="63362" y1="7692" x2="63362" y2="7692"/>
                        <a14:foregroundMark x1="57759" y1="769" x2="57759" y2="769"/>
                        <a14:foregroundMark x1="48276" y1="5000" x2="48276" y2="5000"/>
                        <a14:foregroundMark x1="18103" y1="95000" x2="18103" y2="95000"/>
                        <a14:foregroundMark x1="5603" y1="38846" x2="5603" y2="38846"/>
                        <a14:foregroundMark x1="91379" y1="73462" x2="91379" y2="73462"/>
                        <a14:foregroundMark x1="94397" y1="83846" x2="94397" y2="83846"/>
                        <a14:foregroundMark x1="94397" y1="85000" x2="94397" y2="85000"/>
                        <a14:foregroundMark x1="90948" y1="91154" x2="90948" y2="91154"/>
                        <a14:foregroundMark x1="96552" y1="82692" x2="96552" y2="82692"/>
                        <a14:backgroundMark x1="46121" y1="6154" x2="46121" y2="6154"/>
                        <a14:backgroundMark x1="65948" y1="6538" x2="65948" y2="6538"/>
                        <a14:backgroundMark x1="70690" y1="22692" x2="70690" y2="22692"/>
                        <a14:backgroundMark x1="57759" y1="37308" x2="57759" y2="3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600" y="1045621"/>
            <a:ext cx="700315" cy="784836"/>
          </a:xfrm>
          <a:prstGeom prst="rect">
            <a:avLst/>
          </a:prstGeom>
        </p:spPr>
      </p:pic>
      <p:pic>
        <p:nvPicPr>
          <p:cNvPr id="5" name="Image 4" descr="Une image contenant coiffe, casque, habits&#10;&#10;Description générée automatiquement">
            <a:extLst>
              <a:ext uri="{FF2B5EF4-FFF2-40B4-BE49-F238E27FC236}">
                <a16:creationId xmlns:a16="http://schemas.microsoft.com/office/drawing/2014/main" id="{7B2519D2-74A2-49AE-97CD-806A3EF2DB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1" b="89796" l="2791" r="95349">
                        <a14:foregroundMark x1="3101" y1="38010" x2="3101" y2="38010"/>
                        <a14:foregroundMark x1="25736" y1="6122" x2="25736" y2="6122"/>
                        <a14:foregroundMark x1="20930" y1="84949" x2="20930" y2="84949"/>
                        <a14:foregroundMark x1="2791" y1="72194" x2="2791" y2="72194"/>
                        <a14:foregroundMark x1="29457" y1="90306" x2="29457" y2="90306"/>
                        <a14:foregroundMark x1="95349" y1="46684" x2="95349" y2="46684"/>
                        <a14:foregroundMark x1="28217" y1="2041" x2="28217" y2="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161" y="3360651"/>
            <a:ext cx="870012" cy="528752"/>
          </a:xfrm>
          <a:prstGeom prst="rect">
            <a:avLst/>
          </a:prstGeom>
        </p:spPr>
      </p:pic>
      <p:pic>
        <p:nvPicPr>
          <p:cNvPr id="6" name="Image 5" descr="Une image contenant table, alimentation, fille, gâteau&#10;&#10;Description générée automatiquement">
            <a:extLst>
              <a:ext uri="{FF2B5EF4-FFF2-40B4-BE49-F238E27FC236}">
                <a16:creationId xmlns:a16="http://schemas.microsoft.com/office/drawing/2014/main" id="{3A57B6AB-2E9F-4D2F-A32D-6220A542CC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89" b="95213" l="2143" r="92381">
                        <a14:foregroundMark x1="18571" y1="45479" x2="18571" y2="45479"/>
                        <a14:foregroundMark x1="25476" y1="37766" x2="26429" y2="37766"/>
                        <a14:foregroundMark x1="38810" y1="28191" x2="38810" y2="28191"/>
                        <a14:foregroundMark x1="54286" y1="5851" x2="54286" y2="5851"/>
                        <a14:foregroundMark x1="86667" y1="90160" x2="86667" y2="90160"/>
                        <a14:foregroundMark x1="74286" y1="94149" x2="74286" y2="94149"/>
                        <a14:foregroundMark x1="93095" y1="91489" x2="93095" y2="91489"/>
                        <a14:foregroundMark x1="81667" y1="73404" x2="81667" y2="73404"/>
                        <a14:foregroundMark x1="89762" y1="78989" x2="89762" y2="78989"/>
                        <a14:foregroundMark x1="90952" y1="84043" x2="90952" y2="84043"/>
                        <a14:foregroundMark x1="86190" y1="76064" x2="86190" y2="76064"/>
                        <a14:foregroundMark x1="8571" y1="86436" x2="8571" y2="86436"/>
                        <a14:foregroundMark x1="2619" y1="94149" x2="2619" y2="94149"/>
                        <a14:foregroundMark x1="11190" y1="77128" x2="11190" y2="77128"/>
                        <a14:foregroundMark x1="18571" y1="63032" x2="18571" y2="63032"/>
                        <a14:foregroundMark x1="26190" y1="60372" x2="26190" y2="60372"/>
                        <a14:foregroundMark x1="71429" y1="63830" x2="71429" y2="63830"/>
                        <a14:foregroundMark x1="74286" y1="60638" x2="74286" y2="60638"/>
                        <a14:foregroundMark x1="13095" y1="76596" x2="13095" y2="76596"/>
                        <a14:foregroundMark x1="7143" y1="76064" x2="7143" y2="76064"/>
                        <a14:foregroundMark x1="2143" y1="72872" x2="2143" y2="72872"/>
                        <a14:foregroundMark x1="4524" y1="68085" x2="4524" y2="68085"/>
                        <a14:foregroundMark x1="24048" y1="95213" x2="24048" y2="95213"/>
                        <a14:foregroundMark x1="27619" y1="94149" x2="27619" y2="94149"/>
                        <a14:foregroundMark x1="4286" y1="71543" x2="4286" y2="7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163" y="1963354"/>
            <a:ext cx="839680" cy="751714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C8199039-CB18-4C4A-B632-CE7A1AEB4F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344" y="4832192"/>
            <a:ext cx="1104656" cy="189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1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intérieur, plafond, fenêtre&#10;&#10;Description générée automatiquement">
            <a:extLst>
              <a:ext uri="{FF2B5EF4-FFF2-40B4-BE49-F238E27FC236}">
                <a16:creationId xmlns:a16="http://schemas.microsoft.com/office/drawing/2014/main" id="{2CC3D201-AB06-41D8-B933-7632A7A45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Image 4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2C578983-E4EC-420E-B4F3-307B986094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0" b="94304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1111" y2="99684"/>
                        <a14:foregroundMark x1="81111" y1="99684" x2="32593" y2="99684"/>
                        <a14:foregroundMark x1="32593" y1="99684" x2="8889" y2="94304"/>
                        <a14:foregroundMark x1="21760" y1="30456" x2="22222" y2="28165"/>
                        <a14:foregroundMark x1="21178" y1="33345" x2="21633" y2="31088"/>
                        <a14:foregroundMark x1="8889" y1="94304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500" y="3359307"/>
            <a:ext cx="596653" cy="698305"/>
          </a:xfrm>
          <a:prstGeom prst="rect">
            <a:avLst/>
          </a:prstGeom>
        </p:spPr>
      </p:pic>
      <p:pic>
        <p:nvPicPr>
          <p:cNvPr id="11" name="Image 10" descr="Une image contenant assis, table, football&#10;&#10;Description générée automatiquement">
            <a:extLst>
              <a:ext uri="{FF2B5EF4-FFF2-40B4-BE49-F238E27FC236}">
                <a16:creationId xmlns:a16="http://schemas.microsoft.com/office/drawing/2014/main" id="{5E1F5792-3812-4018-BC0A-701A39FF7D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45" b="98810" l="472" r="95755">
                        <a14:foregroundMark x1="95755" y1="45536" x2="95755" y2="45536"/>
                        <a14:foregroundMark x1="3774" y1="78274" x2="3774" y2="78274"/>
                        <a14:foregroundMark x1="943" y1="69940" x2="943" y2="69940"/>
                        <a14:foregroundMark x1="7075" y1="85417" x2="7075" y2="85417"/>
                        <a14:foregroundMark x1="13208" y1="90179" x2="13208" y2="90179"/>
                        <a14:foregroundMark x1="17925" y1="92857" x2="17925" y2="92857"/>
                        <a14:foregroundMark x1="70755" y1="98810" x2="70755" y2="98810"/>
                        <a14:foregroundMark x1="32547" y1="6845" x2="32547" y2="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5616" y="435006"/>
            <a:ext cx="431324" cy="683608"/>
          </a:xfrm>
          <a:prstGeom prst="rect">
            <a:avLst/>
          </a:prstGeom>
        </p:spPr>
      </p:pic>
      <p:pic>
        <p:nvPicPr>
          <p:cNvPr id="14" name="Image 1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F18140C4-94ED-4BB6-88BF-98C473414C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248" y="1594488"/>
            <a:ext cx="1030328" cy="1764819"/>
          </a:xfrm>
          <a:prstGeom prst="rect">
            <a:avLst/>
          </a:prstGeom>
        </p:spPr>
      </p:pic>
      <p:pic>
        <p:nvPicPr>
          <p:cNvPr id="8" name="Image 7" descr="Une image contenant intérieur, assis, brun, table&#10;&#10;Description générée automatiquement">
            <a:extLst>
              <a:ext uri="{FF2B5EF4-FFF2-40B4-BE49-F238E27FC236}">
                <a16:creationId xmlns:a16="http://schemas.microsoft.com/office/drawing/2014/main" id="{7ABB3E85-3642-4900-9F95-E702072B7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5" b="94792" l="9143" r="89143">
                        <a14:foregroundMark x1="34857" y1="8594" x2="34857" y2="8594"/>
                        <a14:foregroundMark x1="19429" y1="4427" x2="19429" y2="4427"/>
                        <a14:foregroundMark x1="71429" y1="3125" x2="71429" y2="3125"/>
                        <a14:foregroundMark x1="49714" y1="94792" x2="49714" y2="94792"/>
                        <a14:foregroundMark x1="47429" y1="28646" x2="47429" y2="28646"/>
                        <a14:foregroundMark x1="44000" y1="26823" x2="44000" y2="26823"/>
                        <a14:foregroundMark x1="44000" y1="57031" x2="44000" y2="57031"/>
                        <a14:foregroundMark x1="29714" y1="37760" x2="29714" y2="37760"/>
                        <a14:foregroundMark x1="34857" y1="41146" x2="34857" y2="41146"/>
                        <a14:foregroundMark x1="25143" y1="41406" x2="25143" y2="41406"/>
                        <a14:foregroundMark x1="58286" y1="40625" x2="58286" y2="40625"/>
                        <a14:foregroundMark x1="62286" y1="39063" x2="62286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984"/>
            <a:ext cx="586845" cy="12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58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extérieur, porte, maison&#10;&#10;Description générée automatiquement">
            <a:extLst>
              <a:ext uri="{FF2B5EF4-FFF2-40B4-BE49-F238E27FC236}">
                <a16:creationId xmlns:a16="http://schemas.microsoft.com/office/drawing/2014/main" id="{988B547B-7EA8-4066-A40A-CC3B9F42BE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Image 3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62924970-6B81-493C-B3BC-FE6C2BF516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0" b="94304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1111" y2="99684"/>
                        <a14:foregroundMark x1="81111" y1="99684" x2="32593" y2="99684"/>
                        <a14:foregroundMark x1="32593" y1="99684" x2="8889" y2="94304"/>
                        <a14:foregroundMark x1="21760" y1="30456" x2="22222" y2="28165"/>
                        <a14:foregroundMark x1="21178" y1="33345" x2="21633" y2="31088"/>
                        <a14:foregroundMark x1="8889" y1="94304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854" y="1053851"/>
            <a:ext cx="596653" cy="6983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385B1B-B31E-4252-8103-B6A9A9244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384" y="1321362"/>
            <a:ext cx="1331094" cy="238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86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table, petit, chaise&#10;&#10;Description générée automatiquement">
            <a:extLst>
              <a:ext uri="{FF2B5EF4-FFF2-40B4-BE49-F238E27FC236}">
                <a16:creationId xmlns:a16="http://schemas.microsoft.com/office/drawing/2014/main" id="{822AB938-95D0-4F2E-91E7-2524EE7A2D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D4BDB89F-99F0-48B2-B6FE-499866D9DF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0" b="99200" l="6433" r="92398">
                        <a14:foregroundMark x1="47076" y1="5200" x2="47076" y2="5200"/>
                        <a14:foregroundMark x1="47368" y1="5000" x2="47368" y2="5000"/>
                        <a14:foregroundMark x1="43860" y1="3200" x2="43860" y2="3200"/>
                        <a14:foregroundMark x1="57895" y1="94000" x2="57895" y2="94000"/>
                        <a14:foregroundMark x1="92690" y1="67600" x2="92690" y2="67600"/>
                        <a14:foregroundMark x1="53801" y1="99200" x2="53801" y2="99200"/>
                        <a14:foregroundMark x1="6433" y1="68200" x2="6433" y2="6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37" y="2363678"/>
            <a:ext cx="728680" cy="1065322"/>
          </a:xfrm>
          <a:prstGeom prst="rect">
            <a:avLst/>
          </a:prstGeom>
        </p:spPr>
      </p:pic>
      <p:pic>
        <p:nvPicPr>
          <p:cNvPr id="6" name="Image 5" descr="Une image contenant intérieur, assis, table, alimentation&#10;&#10;Description générée automatiquement">
            <a:extLst>
              <a:ext uri="{FF2B5EF4-FFF2-40B4-BE49-F238E27FC236}">
                <a16:creationId xmlns:a16="http://schemas.microsoft.com/office/drawing/2014/main" id="{2D5450A4-2D94-44CF-B75A-BC15BA6C56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11" b="89668" l="4358" r="93705">
                        <a14:foregroundMark x1="93705" y1="58672" x2="93705" y2="58672"/>
                        <a14:foregroundMark x1="4600" y1="22878" x2="4600" y2="22878"/>
                        <a14:foregroundMark x1="4843" y1="7011" x2="4843" y2="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113" y="2495030"/>
            <a:ext cx="1223176" cy="802618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06370CE-B200-4C8C-A621-8608D8A51D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751" y="4591455"/>
            <a:ext cx="1212249" cy="21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57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chaise, assis, table&#10;&#10;Description générée automatiquement">
            <a:extLst>
              <a:ext uri="{FF2B5EF4-FFF2-40B4-BE49-F238E27FC236}">
                <a16:creationId xmlns:a16="http://schemas.microsoft.com/office/drawing/2014/main" id="{77B93CC2-FE89-4782-8BA5-E2F997027B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Image 3" descr="Une image contenant intérieur, assis, table, arc&#10;&#10;Description générée automatiquement">
            <a:extLst>
              <a:ext uri="{FF2B5EF4-FFF2-40B4-BE49-F238E27FC236}">
                <a16:creationId xmlns:a16="http://schemas.microsoft.com/office/drawing/2014/main" id="{4A7516A7-F231-4696-B5AC-E14028339F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6" b="96597" l="2299" r="94253">
                        <a14:foregroundMark x1="40230" y1="4712" x2="40230" y2="4712"/>
                        <a14:foregroundMark x1="10728" y1="83508" x2="10728" y2="83508"/>
                        <a14:foregroundMark x1="28352" y1="95550" x2="29502" y2="96597"/>
                        <a14:foregroundMark x1="2682" y1="25654" x2="2682" y2="25654"/>
                        <a14:foregroundMark x1="2299" y1="25654" x2="2299" y2="25654"/>
                        <a14:foregroundMark x1="3831" y1="35340" x2="3831" y2="35340"/>
                        <a14:foregroundMark x1="5364" y1="23298" x2="5364" y2="23298"/>
                        <a14:foregroundMark x1="14943" y1="25916" x2="14943" y2="25916"/>
                        <a14:foregroundMark x1="10728" y1="24869" x2="10728" y2="24869"/>
                        <a14:foregroundMark x1="94636" y1="74607" x2="94636" y2="74607"/>
                        <a14:foregroundMark x1="50192" y1="2356" x2="50192" y2="2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749" y="682257"/>
            <a:ext cx="583979" cy="854712"/>
          </a:xfrm>
          <a:prstGeom prst="rect">
            <a:avLst/>
          </a:prstGeom>
        </p:spPr>
      </p:pic>
      <p:pic>
        <p:nvPicPr>
          <p:cNvPr id="5" name="Image 4" descr="Une image contenant alimentation, table, assis, petit&#10;&#10;Description générée automatiquement">
            <a:extLst>
              <a:ext uri="{FF2B5EF4-FFF2-40B4-BE49-F238E27FC236}">
                <a16:creationId xmlns:a16="http://schemas.microsoft.com/office/drawing/2014/main" id="{0D6BB70A-45AD-4483-B6AF-F470E47237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7" b="97867" l="9429" r="94286">
                        <a14:foregroundMark x1="65429" y1="27467" x2="65429" y2="27467"/>
                        <a14:foregroundMark x1="85143" y1="14933" x2="85143" y2="14933"/>
                        <a14:foregroundMark x1="93143" y1="26933" x2="93143" y2="26933"/>
                        <a14:foregroundMark x1="87429" y1="18933" x2="87429" y2="18933"/>
                        <a14:foregroundMark x1="14857" y1="12267" x2="14857" y2="12267"/>
                        <a14:foregroundMark x1="64000" y1="84800" x2="64000" y2="84800"/>
                        <a14:foregroundMark x1="69429" y1="83733" x2="69429" y2="83733"/>
                        <a14:foregroundMark x1="75143" y1="91200" x2="75143" y2="91200"/>
                        <a14:foregroundMark x1="94286" y1="91200" x2="94286" y2="91200"/>
                        <a14:foregroundMark x1="81714" y1="84800" x2="81714" y2="84800"/>
                        <a14:foregroundMark x1="90857" y1="77333" x2="90857" y2="77333"/>
                        <a14:foregroundMark x1="10857" y1="87467" x2="10857" y2="87467"/>
                        <a14:foregroundMark x1="24857" y1="98133" x2="24857" y2="98133"/>
                        <a14:foregroundMark x1="9429" y1="91467" x2="9429" y2="91467"/>
                        <a14:foregroundMark x1="39429" y1="59733" x2="39429" y2="59733"/>
                        <a14:foregroundMark x1="17143" y1="66400" x2="17143" y2="66400"/>
                        <a14:foregroundMark x1="40000" y1="28533" x2="40000" y2="28533"/>
                        <a14:foregroundMark x1="39714" y1="27467" x2="39714" y2="27467"/>
                        <a14:foregroundMark x1="36286" y1="25867" x2="36286" y2="25867"/>
                        <a14:foregroundMark x1="38286" y1="31467" x2="38286" y2="31467"/>
                        <a14:foregroundMark x1="47143" y1="22933" x2="47143" y2="22933"/>
                        <a14:foregroundMark x1="34857" y1="27200" x2="34857" y2="2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548" y="253629"/>
            <a:ext cx="1197784" cy="12833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18E450-C83A-4CAB-8B42-2E8809A82E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43" b="91870" l="3538" r="95421">
                        <a14:foregroundMark x1="3642" y1="59621" x2="3642" y2="59621"/>
                        <a14:foregroundMark x1="15088" y1="32249" x2="15088" y2="32249"/>
                        <a14:foregroundMark x1="30801" y1="10840" x2="30801" y2="10840"/>
                        <a14:foregroundMark x1="85224" y1="43631" x2="85224" y2="43631"/>
                        <a14:foregroundMark x1="91883" y1="40650" x2="91883" y2="40650"/>
                        <a14:foregroundMark x1="95525" y1="34959" x2="95525" y2="34959"/>
                        <a14:foregroundMark x1="44329" y1="91870" x2="44329" y2="91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570" y="4749450"/>
            <a:ext cx="1410616" cy="541641"/>
          </a:xfrm>
          <a:prstGeom prst="rect">
            <a:avLst/>
          </a:prstGeom>
        </p:spPr>
      </p:pic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DE8A5E4-EB59-421A-BC9B-2A51B5D6AE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359" y="4464996"/>
            <a:ext cx="1277463" cy="218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16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bâtiment, route, maison&#10;&#10;Description générée automatiquement">
            <a:extLst>
              <a:ext uri="{FF2B5EF4-FFF2-40B4-BE49-F238E27FC236}">
                <a16:creationId xmlns:a16="http://schemas.microsoft.com/office/drawing/2014/main" id="{02CEE34C-6BD8-4773-99E5-C050A25586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Image 5" descr="Une image contenant intérieur, assis, table, arc&#10;&#10;Description générée automatiquement">
            <a:extLst>
              <a:ext uri="{FF2B5EF4-FFF2-40B4-BE49-F238E27FC236}">
                <a16:creationId xmlns:a16="http://schemas.microsoft.com/office/drawing/2014/main" id="{6BE18457-3479-428C-9347-9B2B348283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6" b="96597" l="2299" r="94253">
                        <a14:foregroundMark x1="40230" y1="4712" x2="40230" y2="4712"/>
                        <a14:foregroundMark x1="10728" y1="83508" x2="10728" y2="83508"/>
                        <a14:foregroundMark x1="28352" y1="95550" x2="29502" y2="96597"/>
                        <a14:foregroundMark x1="2682" y1="25654" x2="2682" y2="25654"/>
                        <a14:foregroundMark x1="2299" y1="25654" x2="2299" y2="25654"/>
                        <a14:foregroundMark x1="3831" y1="35340" x2="3831" y2="35340"/>
                        <a14:foregroundMark x1="5364" y1="23298" x2="5364" y2="23298"/>
                        <a14:foregroundMark x1="14943" y1="25916" x2="14943" y2="25916"/>
                        <a14:foregroundMark x1="10728" y1="24869" x2="10728" y2="24869"/>
                        <a14:foregroundMark x1="94636" y1="74607" x2="94636" y2="74607"/>
                        <a14:foregroundMark x1="50192" y1="2356" x2="50192" y2="2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613" y="2491602"/>
            <a:ext cx="583979" cy="854712"/>
          </a:xfrm>
          <a:prstGeom prst="rect">
            <a:avLst/>
          </a:prstGeom>
        </p:spPr>
      </p:pic>
      <p:pic>
        <p:nvPicPr>
          <p:cNvPr id="7" name="Image 6" descr="Une image contenant assis, table, oiseau&#10;&#10;Description générée automatiquement">
            <a:extLst>
              <a:ext uri="{FF2B5EF4-FFF2-40B4-BE49-F238E27FC236}">
                <a16:creationId xmlns:a16="http://schemas.microsoft.com/office/drawing/2014/main" id="{05D5A725-2100-49F3-8D1C-A9597C77EE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5" b="96785" l="9453" r="95025">
                        <a14:foregroundMark x1="43532" y1="39871" x2="43532" y2="39871"/>
                        <a14:foregroundMark x1="60199" y1="7074" x2="60199" y2="7074"/>
                        <a14:foregroundMark x1="60697" y1="5788" x2="60697" y2="5788"/>
                        <a14:foregroundMark x1="64677" y1="5466" x2="64677" y2="5466"/>
                        <a14:foregroundMark x1="69154" y1="20579" x2="69154" y2="20579"/>
                        <a14:foregroundMark x1="36816" y1="94855" x2="36816" y2="94855"/>
                        <a14:foregroundMark x1="91542" y1="91961" x2="91542" y2="91961"/>
                        <a14:foregroundMark x1="95025" y1="81994" x2="95025" y2="81994"/>
                        <a14:foregroundMark x1="91294" y1="96785" x2="91294" y2="96785"/>
                        <a14:foregroundMark x1="26368" y1="25402" x2="26368" y2="25402"/>
                        <a14:foregroundMark x1="22886" y1="38585" x2="22886" y2="38585"/>
                        <a14:foregroundMark x1="46269" y1="17363" x2="46269" y2="17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868" y="2794252"/>
            <a:ext cx="751317" cy="581243"/>
          </a:xfrm>
          <a:prstGeom prst="rect">
            <a:avLst/>
          </a:prstGeom>
        </p:spPr>
      </p:pic>
      <p:pic>
        <p:nvPicPr>
          <p:cNvPr id="8" name="Image 7" descr="Une image contenant boîte, gâteau, tasse&#10;&#10;Description générée automatiquement">
            <a:extLst>
              <a:ext uri="{FF2B5EF4-FFF2-40B4-BE49-F238E27FC236}">
                <a16:creationId xmlns:a16="http://schemas.microsoft.com/office/drawing/2014/main" id="{BA60451A-8541-4F65-A6B6-3E26BFF421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02" b="96185" l="9738" r="96255">
                        <a14:foregroundMark x1="62921" y1="7902" x2="62921" y2="7902"/>
                        <a14:foregroundMark x1="86517" y1="30245" x2="86517" y2="30245"/>
                        <a14:foregroundMark x1="91760" y1="66485" x2="91760" y2="66485"/>
                        <a14:foregroundMark x1="91760" y1="42234" x2="91760" y2="42234"/>
                        <a14:foregroundMark x1="85393" y1="26431" x2="85393" y2="26431"/>
                        <a14:foregroundMark x1="82022" y1="20981" x2="82022" y2="20981"/>
                        <a14:foregroundMark x1="89513" y1="36512" x2="89513" y2="36512"/>
                        <a14:foregroundMark x1="96255" y1="50681" x2="96255" y2="50681"/>
                        <a14:foregroundMark x1="56180" y1="96185" x2="56180" y2="96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156" y="4382764"/>
            <a:ext cx="532877" cy="732456"/>
          </a:xfrm>
          <a:prstGeom prst="rect">
            <a:avLst/>
          </a:prstGeom>
        </p:spPr>
      </p:pic>
      <p:pic>
        <p:nvPicPr>
          <p:cNvPr id="10" name="Image 9" descr="Une image contenant intérieur, assis, table, brun&#10;&#10;Description générée automatiquement">
            <a:extLst>
              <a:ext uri="{FF2B5EF4-FFF2-40B4-BE49-F238E27FC236}">
                <a16:creationId xmlns:a16="http://schemas.microsoft.com/office/drawing/2014/main" id="{D7043991-8506-410A-99D6-6EA6B91C7AB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3" b="98592" l="1575" r="96457">
                        <a14:foregroundMark x1="7087" y1="41784" x2="7087" y2="41784"/>
                        <a14:foregroundMark x1="6299" y1="58216" x2="6299" y2="58216"/>
                        <a14:foregroundMark x1="5512" y1="49765" x2="5512" y2="49765"/>
                        <a14:foregroundMark x1="46457" y1="6103" x2="46457" y2="6103"/>
                        <a14:foregroundMark x1="61024" y1="2113" x2="61024" y2="2113"/>
                        <a14:foregroundMark x1="92520" y1="19484" x2="92520" y2="19484"/>
                        <a14:foregroundMark x1="96457" y1="45540" x2="96457" y2="45540"/>
                        <a14:foregroundMark x1="37795" y1="89906" x2="37795" y2="89906"/>
                        <a14:foregroundMark x1="18110" y1="88028" x2="18110" y2="88028"/>
                        <a14:foregroundMark x1="30709" y1="85446" x2="30709" y2="85446"/>
                        <a14:foregroundMark x1="43701" y1="84742" x2="43701" y2="84742"/>
                        <a14:foregroundMark x1="9843" y1="45775" x2="9843" y2="45775"/>
                        <a14:foregroundMark x1="56299" y1="93427" x2="56299" y2="93427"/>
                        <a14:foregroundMark x1="79528" y1="93897" x2="79528" y2="93897"/>
                        <a14:foregroundMark x1="87008" y1="87324" x2="87008" y2="87324"/>
                        <a14:foregroundMark x1="79921" y1="96244" x2="79921" y2="96244"/>
                        <a14:foregroundMark x1="71654" y1="96244" x2="71654" y2="96244"/>
                        <a14:foregroundMark x1="57480" y1="94131" x2="57480" y2="94131"/>
                        <a14:foregroundMark x1="48031" y1="94836" x2="48031" y2="94836"/>
                        <a14:foregroundMark x1="26772" y1="94836" x2="26772" y2="94836"/>
                        <a14:foregroundMark x1="12598" y1="92019" x2="12598" y2="92019"/>
                        <a14:foregroundMark x1="40157" y1="96479" x2="40157" y2="96479"/>
                        <a14:foregroundMark x1="57087" y1="96244" x2="57087" y2="96244"/>
                        <a14:foregroundMark x1="74803" y1="90610" x2="74803" y2="90610"/>
                        <a14:foregroundMark x1="90157" y1="88498" x2="90157" y2="88498"/>
                        <a14:foregroundMark x1="90157" y1="84507" x2="90157" y2="84507"/>
                        <a14:foregroundMark x1="81890" y1="94601" x2="81890" y2="94601"/>
                        <a14:foregroundMark x1="79921" y1="98592" x2="79921" y2="98592"/>
                        <a14:foregroundMark x1="97244" y1="88967" x2="97244" y2="88967"/>
                        <a14:foregroundMark x1="3937" y1="88967" x2="3937" y2="88967"/>
                        <a14:foregroundMark x1="1575" y1="58216" x2="1575" y2="58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9" y="2775806"/>
            <a:ext cx="357561" cy="599689"/>
          </a:xfrm>
          <a:prstGeom prst="rect">
            <a:avLst/>
          </a:prstGeom>
        </p:spPr>
      </p:pic>
      <p:pic>
        <p:nvPicPr>
          <p:cNvPr id="12" name="Image 1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8E18894-45DB-4288-A9C7-52DA181D6B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933" y="4786008"/>
            <a:ext cx="1135518" cy="18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8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ancher, intérieur, fenêtre, vivant&#10;&#10;Description générée automatiquement">
            <a:extLst>
              <a:ext uri="{FF2B5EF4-FFF2-40B4-BE49-F238E27FC236}">
                <a16:creationId xmlns:a16="http://schemas.microsoft.com/office/drawing/2014/main" id="{35B7488B-8856-4AD7-9A62-A910D6EB68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Image 3" descr="Une image contenant alimentation, table, assis, petit&#10;&#10;Description générée automatiquement">
            <a:extLst>
              <a:ext uri="{FF2B5EF4-FFF2-40B4-BE49-F238E27FC236}">
                <a16:creationId xmlns:a16="http://schemas.microsoft.com/office/drawing/2014/main" id="{6424B106-89FD-49B0-B970-465BA578C5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97867" l="9429" r="94286">
                        <a14:foregroundMark x1="65429" y1="27467" x2="65429" y2="27467"/>
                        <a14:foregroundMark x1="85143" y1="14933" x2="85143" y2="14933"/>
                        <a14:foregroundMark x1="93143" y1="26933" x2="93143" y2="26933"/>
                        <a14:foregroundMark x1="87429" y1="18933" x2="87429" y2="18933"/>
                        <a14:foregroundMark x1="14857" y1="12267" x2="14857" y2="12267"/>
                        <a14:foregroundMark x1="64000" y1="84800" x2="64000" y2="84800"/>
                        <a14:foregroundMark x1="69429" y1="83733" x2="69429" y2="83733"/>
                        <a14:foregroundMark x1="75143" y1="91200" x2="75143" y2="91200"/>
                        <a14:foregroundMark x1="94286" y1="91200" x2="94286" y2="91200"/>
                        <a14:foregroundMark x1="81714" y1="84800" x2="81714" y2="84800"/>
                        <a14:foregroundMark x1="90857" y1="77333" x2="90857" y2="77333"/>
                        <a14:foregroundMark x1="10857" y1="87467" x2="10857" y2="87467"/>
                        <a14:foregroundMark x1="24857" y1="98133" x2="24857" y2="98133"/>
                        <a14:foregroundMark x1="9429" y1="91467" x2="9429" y2="91467"/>
                        <a14:foregroundMark x1="39429" y1="59733" x2="39429" y2="59733"/>
                        <a14:foregroundMark x1="17143" y1="66400" x2="17143" y2="66400"/>
                        <a14:foregroundMark x1="40000" y1="28533" x2="40000" y2="28533"/>
                        <a14:foregroundMark x1="39714" y1="27467" x2="39714" y2="27467"/>
                        <a14:foregroundMark x1="36286" y1="25867" x2="36286" y2="25867"/>
                        <a14:foregroundMark x1="38286" y1="31467" x2="38286" y2="31467"/>
                        <a14:foregroundMark x1="47143" y1="22933" x2="47143" y2="22933"/>
                        <a14:foregroundMark x1="34857" y1="27200" x2="34857" y2="2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412" y="2690890"/>
            <a:ext cx="1197784" cy="1283340"/>
          </a:xfrm>
          <a:prstGeom prst="rect">
            <a:avLst/>
          </a:prstGeom>
        </p:spPr>
      </p:pic>
      <p:pic>
        <p:nvPicPr>
          <p:cNvPr id="5" name="Image 4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C88B047D-BDE5-47F0-832B-E086A8F909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0" b="94304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1111" y2="99684"/>
                        <a14:foregroundMark x1="81111" y1="99684" x2="32593" y2="99684"/>
                        <a14:foregroundMark x1="32593" y1="99684" x2="8889" y2="94304"/>
                        <a14:foregroundMark x1="21760" y1="30456" x2="22222" y2="28165"/>
                        <a14:foregroundMark x1="21178" y1="33345" x2="21633" y2="31088"/>
                        <a14:foregroundMark x1="8889" y1="94304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1947"/>
            <a:ext cx="735780" cy="861135"/>
          </a:xfrm>
          <a:prstGeom prst="rect">
            <a:avLst/>
          </a:prstGeom>
        </p:spPr>
      </p:pic>
      <p:pic>
        <p:nvPicPr>
          <p:cNvPr id="6" name="Image 5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99805F91-E9AA-4AB6-B50F-38C17038AC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5000" l="4310" r="96552">
                        <a14:foregroundMark x1="43966" y1="8077" x2="43966" y2="8077"/>
                        <a14:foregroundMark x1="63362" y1="7692" x2="63362" y2="7692"/>
                        <a14:foregroundMark x1="57759" y1="769" x2="57759" y2="769"/>
                        <a14:foregroundMark x1="48276" y1="5000" x2="48276" y2="5000"/>
                        <a14:foregroundMark x1="18103" y1="95000" x2="18103" y2="95000"/>
                        <a14:foregroundMark x1="5603" y1="38846" x2="5603" y2="38846"/>
                        <a14:foregroundMark x1="91379" y1="73462" x2="91379" y2="73462"/>
                        <a14:foregroundMark x1="94397" y1="83846" x2="94397" y2="83846"/>
                        <a14:foregroundMark x1="94397" y1="85000" x2="94397" y2="85000"/>
                        <a14:foregroundMark x1="90948" y1="91154" x2="90948" y2="91154"/>
                        <a14:foregroundMark x1="96552" y1="82692" x2="96552" y2="82692"/>
                        <a14:backgroundMark x1="46121" y1="6154" x2="46121" y2="6154"/>
                        <a14:backgroundMark x1="65948" y1="6538" x2="65948" y2="6538"/>
                        <a14:backgroundMark x1="70690" y1="22692" x2="70690" y2="22692"/>
                        <a14:backgroundMark x1="57759" y1="37308" x2="57759" y2="3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630" y="3558381"/>
            <a:ext cx="580630" cy="650706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F6D464B-9DC0-4946-A431-366B9AB06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414" y="4579204"/>
            <a:ext cx="1148657" cy="19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74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clôture, bâtiment, rue&#10;&#10;Description générée automatiquement">
            <a:extLst>
              <a:ext uri="{FF2B5EF4-FFF2-40B4-BE49-F238E27FC236}">
                <a16:creationId xmlns:a16="http://schemas.microsoft.com/office/drawing/2014/main" id="{749BA08A-645B-4B0B-94AF-ACC6845B3A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4B9817-177B-4696-BD23-CCE849316592}"/>
              </a:ext>
            </a:extLst>
          </p:cNvPr>
          <p:cNvSpPr/>
          <p:nvPr/>
        </p:nvSpPr>
        <p:spPr>
          <a:xfrm>
            <a:off x="6370839" y="0"/>
            <a:ext cx="2593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BRAVO 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F152C-9A45-4E89-856D-3415BB228861}"/>
              </a:ext>
            </a:extLst>
          </p:cNvPr>
          <p:cNvSpPr/>
          <p:nvPr/>
        </p:nvSpPr>
        <p:spPr>
          <a:xfrm>
            <a:off x="8751998" y="783429"/>
            <a:ext cx="3246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 bientôt !</a:t>
            </a:r>
          </a:p>
        </p:txBody>
      </p:sp>
    </p:spTree>
    <p:extLst>
      <p:ext uri="{BB962C8B-B14F-4D97-AF65-F5344CB8AC3E}">
        <p14:creationId xmlns:p14="http://schemas.microsoft.com/office/powerpoint/2010/main" val="1182362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jaune, intérieur, cuisine, réfrigérateur&#10;&#10;Description générée automatiquement">
            <a:extLst>
              <a:ext uri="{FF2B5EF4-FFF2-40B4-BE49-F238E27FC236}">
                <a16:creationId xmlns:a16="http://schemas.microsoft.com/office/drawing/2014/main" id="{B308E0A1-8C7E-4FAD-ACC0-038173D061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3531C156-9B07-4159-8D48-49B97501E5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0" b="94304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1111" y2="99684"/>
                        <a14:foregroundMark x1="81111" y1="99684" x2="32593" y2="99684"/>
                        <a14:foregroundMark x1="32593" y1="99684" x2="8889" y2="94304"/>
                        <a14:foregroundMark x1="21760" y1="30456" x2="22222" y2="28165"/>
                        <a14:foregroundMark x1="21178" y1="33345" x2="21633" y2="31088"/>
                        <a14:foregroundMark x1="8889" y1="94304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5347" y="4750362"/>
            <a:ext cx="596653" cy="698305"/>
          </a:xfrm>
          <a:prstGeom prst="rect">
            <a:avLst/>
          </a:prstGeom>
        </p:spPr>
      </p:pic>
      <p:pic>
        <p:nvPicPr>
          <p:cNvPr id="12" name="Image 11" descr="Une image contenant assis, table, football&#10;&#10;Description générée automatiquement">
            <a:extLst>
              <a:ext uri="{FF2B5EF4-FFF2-40B4-BE49-F238E27FC236}">
                <a16:creationId xmlns:a16="http://schemas.microsoft.com/office/drawing/2014/main" id="{219D399A-2025-4740-8211-C3C2786C4B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5" b="98810" l="472" r="95755">
                        <a14:foregroundMark x1="95755" y1="45536" x2="95755" y2="45536"/>
                        <a14:foregroundMark x1="3774" y1="78274" x2="3774" y2="78274"/>
                        <a14:foregroundMark x1="943" y1="69940" x2="943" y2="69940"/>
                        <a14:foregroundMark x1="7075" y1="85417" x2="7075" y2="85417"/>
                        <a14:foregroundMark x1="13208" y1="90179" x2="13208" y2="90179"/>
                        <a14:foregroundMark x1="17925" y1="92857" x2="17925" y2="92857"/>
                        <a14:foregroundMark x1="70755" y1="98810" x2="70755" y2="98810"/>
                        <a14:foregroundMark x1="32547" y1="6845" x2="32547" y2="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72" y="1120106"/>
            <a:ext cx="431324" cy="683608"/>
          </a:xfrm>
          <a:prstGeom prst="rect">
            <a:avLst/>
          </a:prstGeom>
        </p:spPr>
      </p:pic>
      <p:pic>
        <p:nvPicPr>
          <p:cNvPr id="5" name="Image 4" descr="Une image contenant intérieur, assis, table, alimentation&#10;&#10;Description générée automatiquement">
            <a:extLst>
              <a:ext uri="{FF2B5EF4-FFF2-40B4-BE49-F238E27FC236}">
                <a16:creationId xmlns:a16="http://schemas.microsoft.com/office/drawing/2014/main" id="{9EE7C85E-2629-445E-90E3-666F9DEA3ED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11" b="89668" l="4358" r="93705">
                        <a14:foregroundMark x1="93705" y1="58672" x2="93705" y2="58672"/>
                        <a14:foregroundMark x1="4600" y1="22878" x2="4600" y2="22878"/>
                        <a14:foregroundMark x1="4843" y1="7011" x2="4843" y2="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709" y="5541469"/>
            <a:ext cx="824847" cy="541244"/>
          </a:xfrm>
          <a:prstGeom prst="rect">
            <a:avLst/>
          </a:prstGeom>
        </p:spPr>
      </p:pic>
      <p:pic>
        <p:nvPicPr>
          <p:cNvPr id="13" name="Image 12" descr="Une image contenant intérieur, assis, table, petit&#10;&#10;Description générée automatiquement">
            <a:extLst>
              <a:ext uri="{FF2B5EF4-FFF2-40B4-BE49-F238E27FC236}">
                <a16:creationId xmlns:a16="http://schemas.microsoft.com/office/drawing/2014/main" id="{E8420ED3-1AA5-4E7E-BA3B-73E9FDE7BB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3" b="96675" l="3564" r="99010">
                        <a14:foregroundMark x1="29505" y1="4038" x2="29505" y2="4038"/>
                        <a14:foregroundMark x1="99010" y1="79810" x2="99010" y2="79810"/>
                        <a14:foregroundMark x1="90693" y1="92637" x2="90693" y2="92637"/>
                        <a14:foregroundMark x1="82772" y1="96912" x2="82772" y2="96912"/>
                        <a14:foregroundMark x1="3564" y1="59382" x2="3564" y2="59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212" y="363882"/>
            <a:ext cx="700315" cy="583827"/>
          </a:xfrm>
          <a:prstGeom prst="rect">
            <a:avLst/>
          </a:prstGeom>
        </p:spPr>
      </p:pic>
      <p:pic>
        <p:nvPicPr>
          <p:cNvPr id="16" name="Image 1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C462277C-21ED-427D-854D-6AD9CD08D0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956" y="2554253"/>
            <a:ext cx="1028404" cy="1757272"/>
          </a:xfrm>
          <a:prstGeom prst="rect">
            <a:avLst/>
          </a:prstGeom>
        </p:spPr>
      </p:pic>
      <p:pic>
        <p:nvPicPr>
          <p:cNvPr id="4" name="Image 3" descr="Une image contenant intérieur, assis, brun, table&#10;&#10;Description générée automatiquement">
            <a:extLst>
              <a:ext uri="{FF2B5EF4-FFF2-40B4-BE49-F238E27FC236}">
                <a16:creationId xmlns:a16="http://schemas.microsoft.com/office/drawing/2014/main" id="{19552BFD-384E-4D85-A98C-E4E88FF653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4792" l="9143" r="89143">
                        <a14:foregroundMark x1="34857" y1="8594" x2="34857" y2="8594"/>
                        <a14:foregroundMark x1="19429" y1="4427" x2="19429" y2="4427"/>
                        <a14:foregroundMark x1="71429" y1="3125" x2="71429" y2="3125"/>
                        <a14:foregroundMark x1="49714" y1="94792" x2="49714" y2="94792"/>
                        <a14:foregroundMark x1="47429" y1="28646" x2="47429" y2="28646"/>
                        <a14:foregroundMark x1="44000" y1="26823" x2="44000" y2="26823"/>
                        <a14:foregroundMark x1="44000" y1="57031" x2="44000" y2="57031"/>
                        <a14:foregroundMark x1="29714" y1="37760" x2="29714" y2="37760"/>
                        <a14:foregroundMark x1="34857" y1="41146" x2="34857" y2="41146"/>
                        <a14:foregroundMark x1="25143" y1="41406" x2="25143" y2="41406"/>
                        <a14:foregroundMark x1="58286" y1="40625" x2="58286" y2="40625"/>
                        <a14:foregroundMark x1="62286" y1="39063" x2="62286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3" y="4311525"/>
            <a:ext cx="586845" cy="12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52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plafond, table, pièce&#10;&#10;Description générée automatiquement">
            <a:extLst>
              <a:ext uri="{FF2B5EF4-FFF2-40B4-BE49-F238E27FC236}">
                <a16:creationId xmlns:a16="http://schemas.microsoft.com/office/drawing/2014/main" id="{21960E2B-0152-4ADC-935E-EB6D6C12FF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Image 4" descr="Une image contenant intérieur, brun, assis, table&#10;&#10;Description générée automatiquement">
            <a:extLst>
              <a:ext uri="{FF2B5EF4-FFF2-40B4-BE49-F238E27FC236}">
                <a16:creationId xmlns:a16="http://schemas.microsoft.com/office/drawing/2014/main" id="{82EF6C0E-BBBE-48A0-B820-BAFD5A81E6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9" b="98143" l="9948" r="89529">
                        <a14:foregroundMark x1="31414" y1="4244" x2="31414" y2="4244"/>
                        <a14:foregroundMark x1="61780" y1="98143" x2="61780" y2="9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12" y="2254927"/>
            <a:ext cx="679360" cy="1340935"/>
          </a:xfrm>
          <a:prstGeom prst="rect">
            <a:avLst/>
          </a:prstGeom>
        </p:spPr>
      </p:pic>
      <p:pic>
        <p:nvPicPr>
          <p:cNvPr id="6" name="Image 5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176BD1A9-F8D5-4D79-B850-208667AD39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0" b="97468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3757" y2="96418"/>
                        <a14:foregroundMark x1="21760" y1="30456" x2="22222" y2="28165"/>
                        <a14:foregroundMark x1="21178" y1="33345" x2="21633" y2="31088"/>
                        <a14:foregroundMark x1="10211" y1="87747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  <a14:backgroundMark x1="12222" y1="94620" x2="12222" y2="94620"/>
                        <a14:backgroundMark x1="21111" y1="97152" x2="22222" y2="97785"/>
                        <a14:backgroundMark x1="30741" y1="98734" x2="30741" y2="98734"/>
                        <a14:backgroundMark x1="10741" y1="92722" x2="10741" y2="92722"/>
                        <a14:backgroundMark x1="9630" y1="93354" x2="9630" y2="93354"/>
                        <a14:backgroundMark x1="14444" y1="95253" x2="14444" y2="95253"/>
                        <a14:backgroundMark x1="17407" y1="95886" x2="17407" y2="95886"/>
                        <a14:backgroundMark x1="29259" y1="98418" x2="29259" y2="98418"/>
                        <a14:backgroundMark x1="41481" y1="99367" x2="41481" y2="99367"/>
                        <a14:backgroundMark x1="70370" y1="98734" x2="70370" y2="98734"/>
                        <a14:backgroundMark x1="76296" y1="98734" x2="76296" y2="98734"/>
                        <a14:backgroundMark x1="80741" y1="97785" x2="80741" y2="97785"/>
                        <a14:backgroundMark x1="84074" y1="96835" x2="27037" y2="98418"/>
                        <a14:backgroundMark x1="27037" y1="98418" x2="10000" y2="92405"/>
                        <a14:backgroundMark x1="10000" y1="92405" x2="5926" y2="89241"/>
                        <a14:backgroundMark x1="13333" y1="95886" x2="7407" y2="93038"/>
                        <a14:backgroundMark x1="31481" y1="13608" x2="31111" y2="12975"/>
                        <a14:backgroundMark x1="32593" y1="14241" x2="32222" y2="14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722" y="1770542"/>
            <a:ext cx="679360" cy="795103"/>
          </a:xfrm>
          <a:prstGeom prst="rect">
            <a:avLst/>
          </a:prstGeom>
        </p:spPr>
      </p:pic>
      <p:pic>
        <p:nvPicPr>
          <p:cNvPr id="10" name="Image 9" descr="Une image contenant assis, table, football&#10;&#10;Description générée automatiquement">
            <a:extLst>
              <a:ext uri="{FF2B5EF4-FFF2-40B4-BE49-F238E27FC236}">
                <a16:creationId xmlns:a16="http://schemas.microsoft.com/office/drawing/2014/main" id="{166D9425-0258-46C3-88CC-C25177D124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4" b="99702" l="472" r="98585">
                        <a14:foregroundMark x1="43396" y1="3869" x2="43396" y2="3869"/>
                        <a14:foregroundMark x1="1887" y1="41369" x2="1887" y2="41369"/>
                        <a14:foregroundMark x1="98585" y1="50298" x2="98585" y2="50298"/>
                        <a14:foregroundMark x1="943" y1="58631" x2="943" y2="58631"/>
                        <a14:foregroundMark x1="15094" y1="89583" x2="15094" y2="89583"/>
                        <a14:foregroundMark x1="36321" y1="99702" x2="36321" y2="99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328" y="2890639"/>
            <a:ext cx="679360" cy="1076722"/>
          </a:xfrm>
          <a:prstGeom prst="rect">
            <a:avLst/>
          </a:prstGeom>
        </p:spPr>
      </p:pic>
      <p:pic>
        <p:nvPicPr>
          <p:cNvPr id="11" name="Image 10" descr="Une image contenant intérieur, assis, table, alimentation&#10;&#10;Description générée automatiquement">
            <a:extLst>
              <a:ext uri="{FF2B5EF4-FFF2-40B4-BE49-F238E27FC236}">
                <a16:creationId xmlns:a16="http://schemas.microsoft.com/office/drawing/2014/main" id="{23606DA7-43CA-410C-AFF3-748571CEF0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11" b="89668" l="4358" r="93705">
                        <a14:foregroundMark x1="93705" y1="58672" x2="93705" y2="58672"/>
                        <a14:foregroundMark x1="4600" y1="22878" x2="4600" y2="22878"/>
                        <a14:foregroundMark x1="4843" y1="7011" x2="4843" y2="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416" y="2171488"/>
            <a:ext cx="824847" cy="541244"/>
          </a:xfrm>
          <a:prstGeom prst="rect">
            <a:avLst/>
          </a:prstGeom>
        </p:spPr>
      </p:pic>
      <p:pic>
        <p:nvPicPr>
          <p:cNvPr id="17" name="Image 1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22C8459-462B-43EA-9775-AE878CD47C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865" y="4844692"/>
            <a:ext cx="1070092" cy="1828507"/>
          </a:xfrm>
          <a:prstGeom prst="rect">
            <a:avLst/>
          </a:prstGeom>
        </p:spPr>
      </p:pic>
      <p:pic>
        <p:nvPicPr>
          <p:cNvPr id="9" name="Image 8" descr="Une image contenant intérieur, assis, brun, table&#10;&#10;Description générée automatiquement">
            <a:extLst>
              <a:ext uri="{FF2B5EF4-FFF2-40B4-BE49-F238E27FC236}">
                <a16:creationId xmlns:a16="http://schemas.microsoft.com/office/drawing/2014/main" id="{18801A49-3B57-437A-851D-1ED435BABE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4792" l="9143" r="89143">
                        <a14:foregroundMark x1="34857" y1="8594" x2="34857" y2="8594"/>
                        <a14:foregroundMark x1="19429" y1="4427" x2="19429" y2="4427"/>
                        <a14:foregroundMark x1="71429" y1="3125" x2="71429" y2="3125"/>
                        <a14:foregroundMark x1="49714" y1="94792" x2="49714" y2="94792"/>
                        <a14:foregroundMark x1="47429" y1="28646" x2="47429" y2="28646"/>
                        <a14:foregroundMark x1="44000" y1="26823" x2="44000" y2="26823"/>
                        <a14:foregroundMark x1="44000" y1="57031" x2="44000" y2="57031"/>
                        <a14:foregroundMark x1="29714" y1="37760" x2="29714" y2="37760"/>
                        <a14:foregroundMark x1="34857" y1="41146" x2="34857" y2="41146"/>
                        <a14:foregroundMark x1="25143" y1="41406" x2="25143" y2="41406"/>
                        <a14:foregroundMark x1="58286" y1="40625" x2="58286" y2="40625"/>
                        <a14:foregroundMark x1="62286" y1="39063" x2="62286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843" y="1277939"/>
            <a:ext cx="586845" cy="12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5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plafond, cuisine, bâtiment&#10;&#10;Description générée automatiquement">
            <a:extLst>
              <a:ext uri="{FF2B5EF4-FFF2-40B4-BE49-F238E27FC236}">
                <a16:creationId xmlns:a16="http://schemas.microsoft.com/office/drawing/2014/main" id="{405E5545-EA2B-4B88-B503-618AB711B1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777963"/>
            <a:ext cx="6858000" cy="12192000"/>
          </a:xfrm>
          <a:prstGeom prst="rect">
            <a:avLst/>
          </a:prstGeom>
        </p:spPr>
      </p:pic>
      <p:pic>
        <p:nvPicPr>
          <p:cNvPr id="4" name="Image 3" descr="Une image contenant assis, table, football&#10;&#10;Description générée automatiquement">
            <a:extLst>
              <a:ext uri="{FF2B5EF4-FFF2-40B4-BE49-F238E27FC236}">
                <a16:creationId xmlns:a16="http://schemas.microsoft.com/office/drawing/2014/main" id="{8B27423E-5389-4092-9CEA-DCEF7A7F32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45" b="98810" l="472" r="95755">
                        <a14:foregroundMark x1="95755" y1="45536" x2="95755" y2="45536"/>
                        <a14:foregroundMark x1="3774" y1="78274" x2="3774" y2="78274"/>
                        <a14:foregroundMark x1="943" y1="69940" x2="943" y2="69940"/>
                        <a14:foregroundMark x1="7075" y1="85417" x2="7075" y2="85417"/>
                        <a14:foregroundMark x1="13208" y1="90179" x2="13208" y2="90179"/>
                        <a14:foregroundMark x1="17925" y1="92857" x2="17925" y2="92857"/>
                        <a14:foregroundMark x1="70755" y1="98810" x2="70755" y2="98810"/>
                        <a14:foregroundMark x1="32547" y1="6845" x2="32547" y2="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397" y="4211424"/>
            <a:ext cx="431324" cy="683608"/>
          </a:xfrm>
          <a:prstGeom prst="rect">
            <a:avLst/>
          </a:prstGeom>
        </p:spPr>
      </p:pic>
      <p:pic>
        <p:nvPicPr>
          <p:cNvPr id="5" name="Image 4" descr="Une image contenant intérieur, assis, table, alimentation&#10;&#10;Description générée automatiquement">
            <a:extLst>
              <a:ext uri="{FF2B5EF4-FFF2-40B4-BE49-F238E27FC236}">
                <a16:creationId xmlns:a16="http://schemas.microsoft.com/office/drawing/2014/main" id="{5551D9E8-F2B2-4493-A213-E010F6B27C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11" b="89668" l="4358" r="93705">
                        <a14:foregroundMark x1="93705" y1="58672" x2="93705" y2="58672"/>
                        <a14:foregroundMark x1="4600" y1="22878" x2="4600" y2="22878"/>
                        <a14:foregroundMark x1="4843" y1="7011" x2="4843" y2="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381" y="3761308"/>
            <a:ext cx="824847" cy="541244"/>
          </a:xfrm>
          <a:prstGeom prst="rect">
            <a:avLst/>
          </a:prstGeom>
        </p:spPr>
      </p:pic>
      <p:pic>
        <p:nvPicPr>
          <p:cNvPr id="6" name="Image 5" descr="Une image contenant intérieur, assis, table, petit&#10;&#10;Description générée automatiquement">
            <a:extLst>
              <a:ext uri="{FF2B5EF4-FFF2-40B4-BE49-F238E27FC236}">
                <a16:creationId xmlns:a16="http://schemas.microsoft.com/office/drawing/2014/main" id="{FFD5BAF1-3159-410B-85A0-49D055E286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3" b="96675" l="3564" r="99010">
                        <a14:foregroundMark x1="29505" y1="4038" x2="29505" y2="4038"/>
                        <a14:foregroundMark x1="99010" y1="79810" x2="99010" y2="79810"/>
                        <a14:foregroundMark x1="90693" y1="92637" x2="90693" y2="92637"/>
                        <a14:foregroundMark x1="82772" y1="96912" x2="82772" y2="96912"/>
                        <a14:foregroundMark x1="3564" y1="59382" x2="3564" y2="59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157" y="2845172"/>
            <a:ext cx="508909" cy="4242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E96E08-EA0A-42D7-B62F-27DF8883F680}"/>
              </a:ext>
            </a:extLst>
          </p:cNvPr>
          <p:cNvSpPr/>
          <p:nvPr/>
        </p:nvSpPr>
        <p:spPr>
          <a:xfrm>
            <a:off x="5945157" y="3244333"/>
            <a:ext cx="824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5</a:t>
            </a:r>
          </a:p>
        </p:txBody>
      </p:sp>
      <p:pic>
        <p:nvPicPr>
          <p:cNvPr id="10" name="Image 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B5304D1-D106-4C44-9D66-15BB88391B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040" y="975648"/>
            <a:ext cx="946735" cy="16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16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table, pièce, chaise&#10;&#10;Description générée automatiquement">
            <a:extLst>
              <a:ext uri="{FF2B5EF4-FFF2-40B4-BE49-F238E27FC236}">
                <a16:creationId xmlns:a16="http://schemas.microsoft.com/office/drawing/2014/main" id="{83C4A10C-E222-4387-9D0A-1363452721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Image 4" descr="Une image contenant intérieur, assis, table, arc&#10;&#10;Description générée automatiquement">
            <a:extLst>
              <a:ext uri="{FF2B5EF4-FFF2-40B4-BE49-F238E27FC236}">
                <a16:creationId xmlns:a16="http://schemas.microsoft.com/office/drawing/2014/main" id="{6521DA0D-A1DF-45C2-88D1-07FCF9E813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3" b="98429" l="2682" r="94636">
                        <a14:foregroundMark x1="49808" y1="6283" x2="49808" y2="6283"/>
                        <a14:foregroundMark x1="6897" y1="24346" x2="6897" y2="24346"/>
                        <a14:foregroundMark x1="6130" y1="42670" x2="6130" y2="42670"/>
                        <a14:foregroundMark x1="3448" y1="26963" x2="3448" y2="26963"/>
                        <a14:foregroundMark x1="91571" y1="55759" x2="91571" y2="55759"/>
                        <a14:foregroundMark x1="95402" y1="62042" x2="95402" y2="62042"/>
                        <a14:foregroundMark x1="70115" y1="93194" x2="70115" y2="93194"/>
                        <a14:foregroundMark x1="50192" y1="98429" x2="50192" y2="98429"/>
                        <a14:foregroundMark x1="23755" y1="18586" x2="23755" y2="1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955" y="221943"/>
            <a:ext cx="722973" cy="1058144"/>
          </a:xfrm>
          <a:prstGeom prst="rect">
            <a:avLst/>
          </a:prstGeom>
        </p:spPr>
      </p:pic>
      <p:pic>
        <p:nvPicPr>
          <p:cNvPr id="6" name="Image 5" descr="Une image contenant intérieur, brun, assis, table&#10;&#10;Description générée automatiquement">
            <a:extLst>
              <a:ext uri="{FF2B5EF4-FFF2-40B4-BE49-F238E27FC236}">
                <a16:creationId xmlns:a16="http://schemas.microsoft.com/office/drawing/2014/main" id="{88ECDDB8-466C-43F2-8964-6FA20A308B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79" b="98143" l="9948" r="89529">
                        <a14:foregroundMark x1="31414" y1="4244" x2="31414" y2="4244"/>
                        <a14:foregroundMark x1="61780" y1="98143" x2="61780" y2="9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12" y="2254927"/>
            <a:ext cx="679360" cy="1340935"/>
          </a:xfrm>
          <a:prstGeom prst="rect">
            <a:avLst/>
          </a:prstGeom>
        </p:spPr>
      </p:pic>
      <p:pic>
        <p:nvPicPr>
          <p:cNvPr id="7" name="Image 6" descr="Une image contenant intérieur, assis, table, petit&#10;&#10;Description générée automatiquement">
            <a:extLst>
              <a:ext uri="{FF2B5EF4-FFF2-40B4-BE49-F238E27FC236}">
                <a16:creationId xmlns:a16="http://schemas.microsoft.com/office/drawing/2014/main" id="{7297FBA7-3F79-486B-ABB8-FCE788EC66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3" b="96675" l="3564" r="99010">
                        <a14:foregroundMark x1="29505" y1="4038" x2="29505" y2="4038"/>
                        <a14:foregroundMark x1="99010" y1="79810" x2="99010" y2="79810"/>
                        <a14:foregroundMark x1="90693" y1="92637" x2="90693" y2="92637"/>
                        <a14:foregroundMark x1="82772" y1="96912" x2="82772" y2="96912"/>
                        <a14:foregroundMark x1="3564" y1="59382" x2="3564" y2="59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365" y="1599294"/>
            <a:ext cx="1022086" cy="852076"/>
          </a:xfrm>
          <a:prstGeom prst="rect">
            <a:avLst/>
          </a:prstGeom>
        </p:spPr>
      </p:pic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1A0AB20-3832-4333-A398-D03E35A250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458" y="4326295"/>
            <a:ext cx="1175993" cy="20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fenêtre, bâtiment, table&#10;&#10;Description générée automatiquement">
            <a:extLst>
              <a:ext uri="{FF2B5EF4-FFF2-40B4-BE49-F238E27FC236}">
                <a16:creationId xmlns:a16="http://schemas.microsoft.com/office/drawing/2014/main" id="{4CA6A4CE-94C5-4AFD-B7EC-7C721C994A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Image 3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0DA1A2F5-93ED-401A-9583-7B1118F0C9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0" b="94304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1111" y2="99684"/>
                        <a14:foregroundMark x1="81111" y1="99684" x2="32593" y2="99684"/>
                        <a14:foregroundMark x1="32593" y1="99684" x2="8889" y2="94304"/>
                        <a14:foregroundMark x1="21760" y1="30456" x2="22222" y2="28165"/>
                        <a14:foregroundMark x1="21178" y1="33345" x2="21633" y2="31088"/>
                        <a14:foregroundMark x1="8889" y1="94304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475" y="3981878"/>
            <a:ext cx="596653" cy="698305"/>
          </a:xfrm>
          <a:prstGeom prst="rect">
            <a:avLst/>
          </a:prstGeom>
        </p:spPr>
      </p:pic>
      <p:pic>
        <p:nvPicPr>
          <p:cNvPr id="5" name="Image 4" descr="Une image contenant intérieur, assis, table, petit&#10;&#10;Description générée automatiquement">
            <a:extLst>
              <a:ext uri="{FF2B5EF4-FFF2-40B4-BE49-F238E27FC236}">
                <a16:creationId xmlns:a16="http://schemas.microsoft.com/office/drawing/2014/main" id="{3D00CC22-2DCC-4DB3-A2E0-B4FB42262D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3" b="96675" l="3564" r="99010">
                        <a14:foregroundMark x1="29505" y1="4038" x2="29505" y2="4038"/>
                        <a14:foregroundMark x1="99010" y1="79810" x2="99010" y2="79810"/>
                        <a14:foregroundMark x1="90693" y1="92637" x2="90693" y2="92637"/>
                        <a14:foregroundMark x1="82772" y1="96912" x2="82772" y2="96912"/>
                        <a14:foregroundMark x1="3564" y1="59382" x2="3564" y2="59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549" y="3535100"/>
            <a:ext cx="700315" cy="583827"/>
          </a:xfrm>
          <a:prstGeom prst="rect">
            <a:avLst/>
          </a:prstGeom>
        </p:spPr>
      </p:pic>
      <p:pic>
        <p:nvPicPr>
          <p:cNvPr id="6" name="Image 5" descr="Une image contenant assis, table, football&#10;&#10;Description générée automatiquement">
            <a:extLst>
              <a:ext uri="{FF2B5EF4-FFF2-40B4-BE49-F238E27FC236}">
                <a16:creationId xmlns:a16="http://schemas.microsoft.com/office/drawing/2014/main" id="{026651F4-F7D4-401D-AD70-2A22E7E97E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45" b="98810" l="472" r="95755">
                        <a14:foregroundMark x1="95755" y1="45536" x2="95755" y2="45536"/>
                        <a14:foregroundMark x1="3774" y1="78274" x2="3774" y2="78274"/>
                        <a14:foregroundMark x1="943" y1="69940" x2="943" y2="69940"/>
                        <a14:foregroundMark x1="7075" y1="85417" x2="7075" y2="85417"/>
                        <a14:foregroundMark x1="13208" y1="90179" x2="13208" y2="90179"/>
                        <a14:foregroundMark x1="17925" y1="92857" x2="17925" y2="92857"/>
                        <a14:foregroundMark x1="70755" y1="98810" x2="70755" y2="98810"/>
                        <a14:foregroundMark x1="32547" y1="6845" x2="32547" y2="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372" y="4240607"/>
            <a:ext cx="431324" cy="683608"/>
          </a:xfrm>
          <a:prstGeom prst="rect">
            <a:avLst/>
          </a:prstGeom>
        </p:spPr>
      </p:pic>
      <p:pic>
        <p:nvPicPr>
          <p:cNvPr id="7" name="Image 6" descr="Une image contenant intérieur, assis, table, alimentation&#10;&#10;Description générée automatiquement">
            <a:extLst>
              <a:ext uri="{FF2B5EF4-FFF2-40B4-BE49-F238E27FC236}">
                <a16:creationId xmlns:a16="http://schemas.microsoft.com/office/drawing/2014/main" id="{47EC6B62-2514-4CFE-A9FA-682CCEF4F8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11" b="89668" l="4358" r="93705">
                        <a14:foregroundMark x1="93705" y1="58672" x2="93705" y2="58672"/>
                        <a14:foregroundMark x1="4600" y1="22878" x2="4600" y2="22878"/>
                        <a14:foregroundMark x1="4843" y1="7011" x2="4843" y2="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280" y="2128262"/>
            <a:ext cx="824847" cy="541244"/>
          </a:xfrm>
          <a:prstGeom prst="rect">
            <a:avLst/>
          </a:prstGeom>
        </p:spPr>
      </p:pic>
      <p:pic>
        <p:nvPicPr>
          <p:cNvPr id="10" name="Image 9" descr="Une image contenant assis, table, football&#10;&#10;Description générée automatiquement">
            <a:extLst>
              <a:ext uri="{FF2B5EF4-FFF2-40B4-BE49-F238E27FC236}">
                <a16:creationId xmlns:a16="http://schemas.microsoft.com/office/drawing/2014/main" id="{404B0443-F8FC-44DA-99BD-9CD76E2C7C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45" b="98810" l="472" r="95755">
                        <a14:foregroundMark x1="95755" y1="45536" x2="95755" y2="45536"/>
                        <a14:foregroundMark x1="3774" y1="78274" x2="3774" y2="78274"/>
                        <a14:foregroundMark x1="943" y1="69940" x2="943" y2="69940"/>
                        <a14:foregroundMark x1="7075" y1="85417" x2="7075" y2="85417"/>
                        <a14:foregroundMark x1="13208" y1="90179" x2="13208" y2="90179"/>
                        <a14:foregroundMark x1="17925" y1="92857" x2="17925" y2="92857"/>
                        <a14:foregroundMark x1="70755" y1="98810" x2="70755" y2="98810"/>
                        <a14:foregroundMark x1="32547" y1="6845" x2="32547" y2="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5616" y="435006"/>
            <a:ext cx="431324" cy="683608"/>
          </a:xfrm>
          <a:prstGeom prst="rect">
            <a:avLst/>
          </a:prstGeom>
        </p:spPr>
      </p:pic>
      <p:pic>
        <p:nvPicPr>
          <p:cNvPr id="12" name="Image 1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8A6CDC3-3AA2-4883-AEE6-685961AD1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763" y="635703"/>
            <a:ext cx="1067784" cy="17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91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évier, table, assis&#10;&#10;Description générée automatiquement">
            <a:extLst>
              <a:ext uri="{FF2B5EF4-FFF2-40B4-BE49-F238E27FC236}">
                <a16:creationId xmlns:a16="http://schemas.microsoft.com/office/drawing/2014/main" id="{6E23C2E9-9A90-4B06-A19A-265C7E81A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9" y="10"/>
            <a:ext cx="12191980" cy="6857990"/>
          </a:xfrm>
          <a:prstGeom prst="rect">
            <a:avLst/>
          </a:prstGeom>
        </p:spPr>
      </p:pic>
      <p:pic>
        <p:nvPicPr>
          <p:cNvPr id="5" name="Image 4" descr="Une image contenant alimentation, table, assis, assiette&#10;&#10;Description générée automatiquement">
            <a:extLst>
              <a:ext uri="{FF2B5EF4-FFF2-40B4-BE49-F238E27FC236}">
                <a16:creationId xmlns:a16="http://schemas.microsoft.com/office/drawing/2014/main" id="{1B5A4DDC-71BC-44FE-90B7-8CD0DF828D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34" r="97933">
                        <a14:foregroundMark x1="24031" y1="11850" x2="24031" y2="11850"/>
                        <a14:foregroundMark x1="11370" y1="8960" x2="11370" y2="8960"/>
                        <a14:foregroundMark x1="13953" y1="5202" x2="13953" y2="5202"/>
                        <a14:foregroundMark x1="18863" y1="2312" x2="19897" y2="3179"/>
                        <a14:foregroundMark x1="26098" y1="3757" x2="26098" y2="3757"/>
                        <a14:foregroundMark x1="28165" y1="5780" x2="28165" y2="5780"/>
                        <a14:foregroundMark x1="10078" y1="5780" x2="10078" y2="5780"/>
                        <a14:foregroundMark x1="8786" y1="19364" x2="8786" y2="19364"/>
                        <a14:foregroundMark x1="6460" y1="20231" x2="6460" y2="20231"/>
                        <a14:foregroundMark x1="80103" y1="16474" x2="80103" y2="16474"/>
                        <a14:foregroundMark x1="88889" y1="17630" x2="88889" y2="17630"/>
                        <a14:foregroundMark x1="95349" y1="22543" x2="95607" y2="23699"/>
                        <a14:foregroundMark x1="98191" y1="28613" x2="98191" y2="28613"/>
                        <a14:foregroundMark x1="96124" y1="48555" x2="96124" y2="48555"/>
                        <a14:foregroundMark x1="19121" y1="2890" x2="19121" y2="2890"/>
                        <a14:foregroundMark x1="19638" y1="3179" x2="19638" y2="3179"/>
                        <a14:foregroundMark x1="2326" y1="86705" x2="2326" y2="86705"/>
                        <a14:foregroundMark x1="7235" y1="80636" x2="7235" y2="80636"/>
                        <a14:foregroundMark x1="90698" y1="76301" x2="90698" y2="76301"/>
                        <a14:foregroundMark x1="95866" y1="88439" x2="95866" y2="88439"/>
                        <a14:foregroundMark x1="94057" y1="93642" x2="94057" y2="93642"/>
                        <a14:foregroundMark x1="15504" y1="82370" x2="15504" y2="82370"/>
                        <a14:foregroundMark x1="8786" y1="80636" x2="8786" y2="80636"/>
                        <a14:foregroundMark x1="2584" y1="82948" x2="2584" y2="82948"/>
                        <a14:foregroundMark x1="5943" y1="80347" x2="5943" y2="80347"/>
                        <a14:foregroundMark x1="2842" y1="83237" x2="2842" y2="83237"/>
                        <a14:foregroundMark x1="6202" y1="81792" x2="6202" y2="81792"/>
                        <a14:foregroundMark x1="2326" y1="83237" x2="2326" y2="83237"/>
                        <a14:foregroundMark x1="1034" y1="90462" x2="1034" y2="90462"/>
                        <a14:foregroundMark x1="1034" y1="97110" x2="1034" y2="97110"/>
                        <a14:foregroundMark x1="16021" y1="99711" x2="17054" y2="99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253" y="1935332"/>
            <a:ext cx="754653" cy="6747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867474E-9F09-4A9A-A281-F731294C9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1" y="243544"/>
            <a:ext cx="944254" cy="169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55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table, pièce, chaise&#10;&#10;Description générée automatiquement">
            <a:extLst>
              <a:ext uri="{FF2B5EF4-FFF2-40B4-BE49-F238E27FC236}">
                <a16:creationId xmlns:a16="http://schemas.microsoft.com/office/drawing/2014/main" id="{8906151E-D75E-4CF9-8901-21A0EE7F03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Image 4" descr="Une image contenant alimentation, table, assis, assiette&#10;&#10;Description générée automatiquement">
            <a:extLst>
              <a:ext uri="{FF2B5EF4-FFF2-40B4-BE49-F238E27FC236}">
                <a16:creationId xmlns:a16="http://schemas.microsoft.com/office/drawing/2014/main" id="{B43CECC3-A211-46F8-BC0C-78625363DB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6" b="98844" l="1292" r="99225">
                        <a14:foregroundMark x1="17829" y1="23410" x2="17829" y2="23410"/>
                        <a14:foregroundMark x1="18863" y1="4046" x2="18863" y2="4046"/>
                        <a14:foregroundMark x1="12145" y1="6358" x2="12145" y2="6358"/>
                        <a14:foregroundMark x1="6977" y1="20520" x2="6977" y2="20520"/>
                        <a14:foregroundMark x1="82687" y1="15896" x2="82687" y2="15896"/>
                        <a14:foregroundMark x1="91731" y1="20231" x2="91731" y2="20231"/>
                        <a14:foregroundMark x1="96382" y1="27746" x2="96382" y2="27746"/>
                        <a14:foregroundMark x1="12661" y1="6936" x2="12661" y2="6936"/>
                        <a14:foregroundMark x1="1550" y1="86416" x2="1550" y2="86416"/>
                        <a14:foregroundMark x1="5426" y1="83526" x2="5426" y2="83526"/>
                        <a14:foregroundMark x1="8527" y1="80925" x2="8527" y2="80925"/>
                        <a14:foregroundMark x1="86563" y1="71098" x2="86563" y2="71098"/>
                        <a14:foregroundMark x1="93023" y1="74566" x2="93023" y2="74566"/>
                        <a14:foregroundMark x1="97674" y1="77168" x2="97674" y2="77168"/>
                        <a14:foregroundMark x1="99483" y1="81214" x2="99483" y2="81214"/>
                        <a14:foregroundMark x1="97416" y1="94220" x2="97416" y2="94220"/>
                        <a14:foregroundMark x1="84496" y1="97110" x2="84496" y2="97110"/>
                        <a14:foregroundMark x1="73385" y1="96821" x2="73385" y2="96821"/>
                        <a14:foregroundMark x1="30491" y1="95954" x2="30491" y2="95954"/>
                        <a14:foregroundMark x1="18088" y1="91329" x2="18088" y2="91329"/>
                        <a14:foregroundMark x1="11886" y1="87572" x2="11886" y2="87572"/>
                        <a14:foregroundMark x1="5426" y1="82948" x2="5426" y2="82948"/>
                        <a14:foregroundMark x1="35917" y1="91908" x2="35917" y2="91908"/>
                        <a14:foregroundMark x1="63049" y1="97110" x2="63049" y2="97110"/>
                        <a14:foregroundMark x1="66408" y1="84393" x2="66408" y2="84393"/>
                        <a14:foregroundMark x1="72093" y1="80636" x2="72093" y2="80636"/>
                        <a14:foregroundMark x1="65375" y1="80925" x2="65375" y2="80925"/>
                        <a14:foregroundMark x1="84238" y1="97688" x2="84238" y2="97688"/>
                        <a14:foregroundMark x1="92765" y1="95087" x2="92765" y2="95087"/>
                        <a14:foregroundMark x1="94832" y1="94220" x2="94832" y2="94220"/>
                        <a14:foregroundMark x1="78295" y1="91040" x2="78295" y2="91040"/>
                        <a14:foregroundMark x1="96382" y1="87572" x2="96382" y2="87572"/>
                        <a14:foregroundMark x1="94832" y1="98844" x2="94832" y2="98844"/>
                        <a14:foregroundMark x1="86047" y1="97110" x2="86047" y2="97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88" y="2785444"/>
            <a:ext cx="834501" cy="746092"/>
          </a:xfrm>
          <a:prstGeom prst="rect">
            <a:avLst/>
          </a:prstGeom>
        </p:spPr>
      </p:pic>
      <p:pic>
        <p:nvPicPr>
          <p:cNvPr id="6" name="Image 5" descr="Une image contenant assis, rouge, table, brun&#10;&#10;Description générée automatiquement">
            <a:extLst>
              <a:ext uri="{FF2B5EF4-FFF2-40B4-BE49-F238E27FC236}">
                <a16:creationId xmlns:a16="http://schemas.microsoft.com/office/drawing/2014/main" id="{E90E0C25-1329-412C-A730-FB93532E22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0" b="94304" l="8889" r="91852">
                        <a14:foregroundMark x1="43872" y1="5252" x2="44074" y2="5063"/>
                        <a14:foregroundMark x1="44074" y1="5063" x2="59901" y2="5063"/>
                        <a14:foregroundMark x1="94157" y1="82006" x2="94444" y2="83228"/>
                        <a14:foregroundMark x1="94444" y1="83228" x2="81111" y2="99684"/>
                        <a14:foregroundMark x1="81111" y1="99684" x2="32593" y2="99684"/>
                        <a14:foregroundMark x1="32593" y1="99684" x2="8889" y2="94304"/>
                        <a14:foregroundMark x1="21760" y1="30456" x2="22222" y2="28165"/>
                        <a14:foregroundMark x1="21178" y1="33345" x2="21633" y2="31088"/>
                        <a14:foregroundMark x1="8889" y1="94304" x2="14012" y2="68889"/>
                        <a14:foregroundMark x1="32744" y1="13730" x2="33136" y2="13228"/>
                        <a14:backgroundMark x1="67037" y1="6646" x2="80370" y2="23418"/>
                        <a14:backgroundMark x1="80370" y1="23418" x2="80370" y2="23418"/>
                        <a14:backgroundMark x1="68148" y1="8228" x2="70741" y2="7595"/>
                        <a14:backgroundMark x1="27778" y1="20570" x2="34444" y2="5696"/>
                        <a14:backgroundMark x1="26667" y1="21203" x2="32963" y2="4430"/>
                        <a14:backgroundMark x1="26296" y1="20570" x2="30370" y2="19304"/>
                        <a14:backgroundMark x1="91481" y1="20886" x2="91481" y2="20886"/>
                        <a14:backgroundMark x1="78889" y1="21835" x2="95926" y2="81646"/>
                        <a14:backgroundMark x1="12593" y1="72468" x2="21852" y2="31646"/>
                        <a14:backgroundMark x1="21852" y1="31646" x2="21481" y2="29747"/>
                        <a14:backgroundMark x1="29259" y1="21835" x2="36296" y2="14873"/>
                        <a14:backgroundMark x1="36296" y1="12975" x2="38889" y2="12025"/>
                        <a14:backgroundMark x1="35185" y1="6329" x2="38519" y2="10443"/>
                        <a14:backgroundMark x1="31111" y1="14557" x2="31111" y2="14557"/>
                        <a14:backgroundMark x1="34074" y1="15190" x2="34074" y2="15190"/>
                        <a14:backgroundMark x1="34074" y1="13924" x2="34074" y2="13924"/>
                        <a14:backgroundMark x1="32593" y1="14241" x2="33704" y2="14557"/>
                        <a14:backgroundMark x1="67037" y1="2215" x2="69259" y2="6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7564" y="3158490"/>
            <a:ext cx="637484" cy="746092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F30201E2-0B11-4B85-87E5-3D82FE5F2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68" y="4618125"/>
            <a:ext cx="1103165" cy="19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882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</Words>
  <Application>Microsoft Office PowerPoint</Application>
  <PresentationFormat>Grand écran</PresentationFormat>
  <Paragraphs>6</Paragraphs>
  <Slides>25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Vaysse Jean-Marc</dc:creator>
  <cp:lastModifiedBy>Vaysse Jean-Marc</cp:lastModifiedBy>
  <cp:revision>7</cp:revision>
  <dcterms:created xsi:type="dcterms:W3CDTF">2020-04-11T13:14:01Z</dcterms:created>
  <dcterms:modified xsi:type="dcterms:W3CDTF">2020-04-12T17:11:11Z</dcterms:modified>
</cp:coreProperties>
</file>