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83" r:id="rId5"/>
    <p:sldId id="288" r:id="rId6"/>
    <p:sldId id="27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6BC2-9B3D-40C1-ADDC-0D17081E63DE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7632C-BCA6-45DA-93EF-0184ECEE5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7632C-BCA6-45DA-93EF-0184ECEE502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62A7-041B-410E-A6B7-39AAC107D1A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F5B9-8900-43A9-96D4-212DBBF3A4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pli-etna.ac-nantes.fr:8080/ia53/tice/ressources/tuxbot/index.php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87220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Mathématiques </a:t>
            </a:r>
            <a:r>
              <a:rPr lang="fr-FR" smtClean="0">
                <a:solidFill>
                  <a:schemeClr val="bg1"/>
                </a:solidFill>
              </a:rPr>
              <a:t/>
            </a:r>
            <a:br>
              <a:rPr lang="fr-FR" smtClean="0">
                <a:solidFill>
                  <a:schemeClr val="bg1"/>
                </a:solidFill>
              </a:rPr>
            </a:br>
            <a:r>
              <a:rPr lang="fr-FR" smtClean="0">
                <a:solidFill>
                  <a:schemeClr val="bg1"/>
                </a:solidFill>
              </a:rPr>
              <a:t>Vendredi 10 avril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module 19 – séance 1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Activités ritualisées</a:t>
            </a:r>
            <a:br>
              <a:rPr lang="fr-FR" dirty="0" smtClean="0"/>
            </a:br>
            <a:r>
              <a:rPr lang="fr-FR" sz="2200" dirty="0" smtClean="0"/>
              <a:t>(sur l’ardoise ou sur le cahier de maths)</a:t>
            </a:r>
            <a:endParaRPr lang="fr-FR" sz="22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000" b="1" u="sng" dirty="0" smtClean="0"/>
              <a:t>Rituel : nombre décimal du jour</a:t>
            </a:r>
          </a:p>
          <a:p>
            <a:pPr algn="ctr">
              <a:buNone/>
            </a:pPr>
            <a:r>
              <a:rPr lang="fr-FR" sz="2000" dirty="0" smtClean="0"/>
              <a:t>cent-vingt-huit-dixièmes</a:t>
            </a:r>
          </a:p>
          <a:p>
            <a:pPr>
              <a:buNone/>
            </a:pPr>
            <a:endParaRPr lang="fr-FR" sz="2000" b="1" u="sng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28" name="Espace réservé du contenu 27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fr-FR" sz="2000" b="1" u="sng" dirty="0" smtClean="0"/>
              <a:t>Rituel : nombre décimal du jour</a:t>
            </a:r>
          </a:p>
          <a:p>
            <a:pPr algn="ctr">
              <a:buNone/>
            </a:pPr>
            <a:r>
              <a:rPr lang="fr-FR" sz="2000" dirty="0" smtClean="0"/>
              <a:t>cent-vingt-huit-centièmes</a:t>
            </a:r>
          </a:p>
          <a:p>
            <a:endParaRPr lang="fr-FR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Espace réservé du contenu 7"/>
          <p:cNvSpPr txBox="1">
            <a:spLocks/>
          </p:cNvSpPr>
          <p:nvPr/>
        </p:nvSpPr>
        <p:spPr>
          <a:xfrm>
            <a:off x="4716016" y="1700808"/>
            <a:ext cx="4038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85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85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85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3672408" cy="315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564904"/>
            <a:ext cx="4608512" cy="310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Calcul mental</a:t>
            </a:r>
            <a:br>
              <a:rPr lang="fr-FR" dirty="0" smtClean="0"/>
            </a:br>
            <a:r>
              <a:rPr lang="fr-FR" sz="2200" dirty="0" smtClean="0"/>
              <a:t>(sur l’ardoise ou le cahier de brouillon)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200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Multiplier par 10 ou 100 </a:t>
            </a:r>
          </a:p>
          <a:p>
            <a:pPr>
              <a:buNone/>
            </a:pPr>
            <a:r>
              <a:rPr lang="fr-FR" sz="2000" dirty="0" smtClean="0"/>
              <a:t>(on cherche donc un nombre 10 ou 100 fois plus grand) </a:t>
            </a:r>
          </a:p>
          <a:p>
            <a:endParaRPr lang="fr-FR" dirty="0" smtClean="0"/>
          </a:p>
          <a:p>
            <a:r>
              <a:rPr lang="fr-FR" dirty="0" smtClean="0"/>
              <a:t>12,56 x 10 =</a:t>
            </a:r>
          </a:p>
          <a:p>
            <a:r>
              <a:rPr lang="fr-FR" dirty="0" smtClean="0"/>
              <a:t>25,15 x 10 =</a:t>
            </a:r>
          </a:p>
          <a:p>
            <a:r>
              <a:rPr lang="fr-FR" dirty="0" smtClean="0"/>
              <a:t>32,12 x 10 =</a:t>
            </a:r>
          </a:p>
          <a:p>
            <a:r>
              <a:rPr lang="fr-FR" dirty="0" smtClean="0"/>
              <a:t>63,25 x 100 =</a:t>
            </a:r>
          </a:p>
          <a:p>
            <a:r>
              <a:rPr lang="fr-FR" dirty="0" smtClean="0"/>
              <a:t>125,56 x 100 =</a:t>
            </a:r>
            <a:endParaRPr lang="fr-FR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4283968" y="3573016"/>
          <a:ext cx="453650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216024">
                <a:tc gridSpan="4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Partie entière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Partie décimale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u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1/10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1/100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Problème</a:t>
            </a:r>
            <a:br>
              <a:rPr lang="fr-FR" dirty="0" smtClean="0"/>
            </a:br>
            <a:endParaRPr lang="fr-FR" sz="2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fr-FR" dirty="0" smtClean="0"/>
              <a:t>	Résoudre un problème du petit fichier problème dans la petite chemise de maths ou en fichiers joints à l’article de vendredi.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fr-FR" sz="3600" dirty="0" smtClean="0">
                <a:latin typeface="Andika New Basic" pitchFamily="2" charset="0"/>
                <a:cs typeface="Andika New Basic" pitchFamily="2" charset="0"/>
              </a:rPr>
              <a:t>Apprentissage</a:t>
            </a:r>
            <a:endParaRPr lang="fr-FR" sz="3600" dirty="0">
              <a:latin typeface="Andika New Basic" pitchFamily="2" charset="0"/>
              <a:cs typeface="Andika New Basic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77500" lnSpcReduction="20000"/>
          </a:bodyPr>
          <a:lstStyle/>
          <a:p>
            <a:r>
              <a:rPr lang="fr-FR" b="1" u="sng" dirty="0" smtClean="0"/>
              <a:t>CM1</a:t>
            </a:r>
            <a:r>
              <a:rPr lang="fr-FR" b="1" dirty="0" smtClean="0"/>
              <a:t> / </a:t>
            </a:r>
            <a:r>
              <a:rPr lang="fr-FR" dirty="0" smtClean="0"/>
              <a:t>écriture des nombres décimaux sous différentes formes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u="sng" dirty="0" smtClean="0"/>
              <a:t>CM2</a:t>
            </a:r>
            <a:r>
              <a:rPr lang="fr-FR" dirty="0" smtClean="0"/>
              <a:t>/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1- fichier décimaux : 1 exercice</a:t>
            </a:r>
          </a:p>
          <a:p>
            <a:pPr>
              <a:buNone/>
            </a:pPr>
            <a:r>
              <a:rPr lang="fr-FR" dirty="0" smtClean="0"/>
              <a:t>2- continuer à travailler sur « </a:t>
            </a:r>
            <a:r>
              <a:rPr lang="fr-FR" dirty="0" err="1" smtClean="0"/>
              <a:t>tuxbot</a:t>
            </a:r>
            <a:r>
              <a:rPr lang="fr-FR" dirty="0" smtClean="0"/>
              <a:t> » l’application de programmation proposée la semaine dernière</a:t>
            </a:r>
          </a:p>
          <a:p>
            <a:pPr>
              <a:buNone/>
            </a:pPr>
            <a:r>
              <a:rPr lang="fr-FR" dirty="0" smtClean="0">
                <a:hlinkClick r:id="rId2"/>
              </a:rPr>
              <a:t>	http://appli-etna.ac-nantes.fr:8080/ia53/tice/ressources/tuxbot/index.php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3-  jeu du « dépasse pas 1 » pour ceux qui ont pu l’imprimer et le construire le jeudi 19 mars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401267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Apprentissage – </a:t>
            </a:r>
            <a:r>
              <a:rPr lang="fr-FR" b="1" dirty="0" smtClean="0"/>
              <a:t>CM1</a:t>
            </a:r>
            <a:endParaRPr lang="fr-FR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 numCol="1">
            <a:normAutofit/>
          </a:bodyPr>
          <a:lstStyle/>
          <a:p>
            <a:r>
              <a:rPr lang="fr-FR" dirty="0" smtClean="0"/>
              <a:t>Sur le modèle de la carte mentale de la page précédente, réaliser une carte mentale pour les nombres suivants 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1,5</a:t>
            </a:r>
          </a:p>
          <a:p>
            <a:r>
              <a:rPr lang="fr-FR" dirty="0" smtClean="0"/>
              <a:t>0,8</a:t>
            </a:r>
          </a:p>
          <a:p>
            <a:r>
              <a:rPr lang="fr-FR" dirty="0" smtClean="0"/>
              <a:t>5,2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979712" y="3212976"/>
            <a:ext cx="684076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004048" y="4221088"/>
            <a:ext cx="936104" cy="9361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220072" y="44371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1,5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6300192" y="4365104"/>
            <a:ext cx="2304256" cy="504056"/>
          </a:xfrm>
          <a:prstGeom prst="wedgeRectCallout">
            <a:avLst>
              <a:gd name="adj1" fmla="val -64815"/>
              <a:gd name="adj2" fmla="val 615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Écriture en fraction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8144" y="5517232"/>
            <a:ext cx="2808312" cy="1152128"/>
          </a:xfrm>
          <a:prstGeom prst="wedgeRectCallout">
            <a:avLst>
              <a:gd name="adj1" fmla="val -51918"/>
              <a:gd name="adj2" fmla="val -10672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Écriture dans le tableau de numération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5589240"/>
            <a:ext cx="2304256" cy="504056"/>
          </a:xfrm>
          <a:prstGeom prst="wedgeRectCallout">
            <a:avLst>
              <a:gd name="adj1" fmla="val 71099"/>
              <a:gd name="adj2" fmla="val -14350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Décomposition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9992" y="3284984"/>
            <a:ext cx="2304256" cy="504056"/>
          </a:xfrm>
          <a:prstGeom prst="wedgeRectCallout">
            <a:avLst>
              <a:gd name="adj1" fmla="val -8267"/>
              <a:gd name="adj2" fmla="val 13313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Écriture en lettres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2123728" y="4293096"/>
            <a:ext cx="2304256" cy="648072"/>
            <a:chOff x="2123728" y="4293096"/>
            <a:chExt cx="2304256" cy="648072"/>
          </a:xfrm>
        </p:grpSpPr>
        <p:sp>
          <p:nvSpPr>
            <p:cNvPr id="13" name="Rectangle 12"/>
            <p:cNvSpPr/>
            <p:nvPr/>
          </p:nvSpPr>
          <p:spPr>
            <a:xfrm>
              <a:off x="2123728" y="4293096"/>
              <a:ext cx="2304256" cy="648072"/>
            </a:xfrm>
            <a:prstGeom prst="wedgeRectCallout">
              <a:avLst>
                <a:gd name="adj1" fmla="val 75398"/>
                <a:gd name="adj2" fmla="val 16735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Place  sur la droite graduée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5736" y="4581128"/>
              <a:ext cx="2088232" cy="295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6084168" y="5877272"/>
          <a:ext cx="237626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3"/>
                <a:gridCol w="475253"/>
                <a:gridCol w="475253"/>
                <a:gridCol w="475253"/>
                <a:gridCol w="475253"/>
              </a:tblGrid>
              <a:tr h="168019">
                <a:tc gridSpan="3">
                  <a:txBody>
                    <a:bodyPr/>
                    <a:lstStyle/>
                    <a:p>
                      <a:pPr algn="r"/>
                      <a:r>
                        <a:rPr lang="fr-FR" sz="800" dirty="0" smtClean="0"/>
                        <a:t>Partie entière</a:t>
                      </a:r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sz="800" dirty="0" smtClean="0"/>
                        <a:t>Partie décimale</a:t>
                      </a:r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68019">
                <a:tc>
                  <a:txBody>
                    <a:bodyPr/>
                    <a:lstStyle/>
                    <a:p>
                      <a:pPr algn="r"/>
                      <a:r>
                        <a:rPr lang="fr-FR" sz="800" dirty="0" smtClean="0"/>
                        <a:t>c</a:t>
                      </a:r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800" dirty="0" smtClean="0"/>
                        <a:t>d</a:t>
                      </a:r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800" dirty="0" smtClean="0"/>
                        <a:t>u</a:t>
                      </a:r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800" dirty="0" smtClean="0"/>
                        <a:t>1/10</a:t>
                      </a:r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800" dirty="0" smtClean="0"/>
                        <a:t>1/100</a:t>
                      </a:r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algn="r"/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148</Words>
  <Application>Microsoft Office PowerPoint</Application>
  <PresentationFormat>Affichage à l'écran (4:3)</PresentationFormat>
  <Paragraphs>74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Mathématiques  Vendredi 10 avril module 19 – séance 1</vt:lpstr>
      <vt:lpstr>Activités ritualisées (sur l’ardoise ou sur le cahier de maths)</vt:lpstr>
      <vt:lpstr>Calcul mental (sur l’ardoise ou le cahier de brouillon) </vt:lpstr>
      <vt:lpstr>Problème </vt:lpstr>
      <vt:lpstr>Apprentissage</vt:lpstr>
      <vt:lpstr>Apprentissage – CM1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Mathématiques  jeudi 26 mars</dc:title>
  <dc:creator>Admin</dc:creator>
  <cp:lastModifiedBy>Admin</cp:lastModifiedBy>
  <cp:revision>71</cp:revision>
  <dcterms:created xsi:type="dcterms:W3CDTF">2020-03-24T08:18:52Z</dcterms:created>
  <dcterms:modified xsi:type="dcterms:W3CDTF">2020-04-09T07:17:59Z</dcterms:modified>
</cp:coreProperties>
</file>