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678D-BA05-42F4-836E-3DE6646691AD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4CF9-65F9-4D31-AC12-CFE758E2C1C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678D-BA05-42F4-836E-3DE6646691AD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4CF9-65F9-4D31-AC12-CFE758E2C1C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678D-BA05-42F4-836E-3DE6646691AD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4CF9-65F9-4D31-AC12-CFE758E2C1C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678D-BA05-42F4-836E-3DE6646691AD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4CF9-65F9-4D31-AC12-CFE758E2C1C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678D-BA05-42F4-836E-3DE6646691AD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4CF9-65F9-4D31-AC12-CFE758E2C1C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678D-BA05-42F4-836E-3DE6646691AD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4CF9-65F9-4D31-AC12-CFE758E2C1C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678D-BA05-42F4-836E-3DE6646691AD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4CF9-65F9-4D31-AC12-CFE758E2C1C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678D-BA05-42F4-836E-3DE6646691AD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4CF9-65F9-4D31-AC12-CFE758E2C1C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678D-BA05-42F4-836E-3DE6646691AD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4CF9-65F9-4D31-AC12-CFE758E2C1C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678D-BA05-42F4-836E-3DE6646691AD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4CF9-65F9-4D31-AC12-CFE758E2C1C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678D-BA05-42F4-836E-3DE6646691AD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4CF9-65F9-4D31-AC12-CFE758E2C1C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0678D-BA05-42F4-836E-3DE6646691AD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44CF9-65F9-4D31-AC12-CFE758E2C1C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fr-FR" sz="2800" dirty="0" smtClean="0">
                <a:solidFill>
                  <a:schemeClr val="tx2"/>
                </a:solidFill>
              </a:rPr>
              <a:t>Période 4 semaine 5</a:t>
            </a:r>
            <a:br>
              <a:rPr lang="fr-FR" sz="2800" dirty="0" smtClean="0">
                <a:solidFill>
                  <a:schemeClr val="tx2"/>
                </a:solidFill>
              </a:rPr>
            </a:br>
            <a:r>
              <a:rPr lang="fr-FR" dirty="0" smtClean="0">
                <a:solidFill>
                  <a:schemeClr val="tx2"/>
                </a:solidFill>
              </a:rPr>
              <a:t>Poil de carotte 2</a:t>
            </a:r>
            <a:br>
              <a:rPr lang="fr-FR" dirty="0" smtClean="0">
                <a:solidFill>
                  <a:schemeClr val="tx2"/>
                </a:solidFill>
              </a:rPr>
            </a:br>
            <a:r>
              <a:rPr lang="fr-FR" dirty="0" smtClean="0">
                <a:solidFill>
                  <a:schemeClr val="tx2"/>
                </a:solidFill>
              </a:rPr>
              <a:t>Vocabulaire - CM1/CM2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Trouver des expressions imagées qui utilisent une comparaison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fr-FR" b="1" u="sng" dirty="0" smtClean="0"/>
              <a:t>Exemples</a:t>
            </a:r>
            <a:r>
              <a:rPr lang="fr-FR" dirty="0" smtClean="0"/>
              <a:t> : </a:t>
            </a:r>
          </a:p>
          <a:p>
            <a:r>
              <a:rPr lang="fr-FR" dirty="0" smtClean="0"/>
              <a:t>être immobile </a:t>
            </a:r>
            <a:r>
              <a:rPr lang="fr-FR" b="1" dirty="0" smtClean="0"/>
              <a:t>comme</a:t>
            </a:r>
            <a:r>
              <a:rPr lang="fr-FR" dirty="0" smtClean="0"/>
              <a:t> une vraie borne</a:t>
            </a:r>
          </a:p>
          <a:p>
            <a:r>
              <a:rPr lang="fr-FR" dirty="0"/>
              <a:t>c</a:t>
            </a:r>
            <a:r>
              <a:rPr lang="fr-FR" dirty="0" smtClean="0"/>
              <a:t>lapoter </a:t>
            </a:r>
            <a:r>
              <a:rPr lang="fr-FR" b="1" dirty="0" smtClean="0"/>
              <a:t>comme</a:t>
            </a:r>
            <a:r>
              <a:rPr lang="fr-FR" dirty="0" smtClean="0"/>
              <a:t> des dents qui claquent</a:t>
            </a:r>
          </a:p>
          <a:p>
            <a:endParaRPr lang="fr-FR" dirty="0" smtClean="0"/>
          </a:p>
          <a:p>
            <a:r>
              <a:rPr lang="fr-FR" b="1" u="sng" dirty="0" smtClean="0"/>
              <a:t>Complète : </a:t>
            </a:r>
          </a:p>
          <a:p>
            <a:r>
              <a:rPr lang="fr-FR" dirty="0" smtClean="0"/>
              <a:t> être bavard comme</a:t>
            </a:r>
          </a:p>
          <a:p>
            <a:r>
              <a:rPr lang="fr-FR" dirty="0"/>
              <a:t>ê</a:t>
            </a:r>
            <a:r>
              <a:rPr lang="fr-FR" dirty="0" smtClean="0"/>
              <a:t>tre curieux comme</a:t>
            </a:r>
          </a:p>
          <a:p>
            <a:r>
              <a:rPr lang="fr-FR" dirty="0"/>
              <a:t> </a:t>
            </a:r>
            <a:r>
              <a:rPr lang="fr-FR" dirty="0" smtClean="0"/>
              <a:t>être agile comme</a:t>
            </a:r>
          </a:p>
          <a:p>
            <a:r>
              <a:rPr lang="fr-FR" dirty="0"/>
              <a:t> </a:t>
            </a:r>
            <a:r>
              <a:rPr lang="fr-FR" dirty="0" smtClean="0"/>
              <a:t>être solide comme</a:t>
            </a:r>
          </a:p>
          <a:p>
            <a:r>
              <a:rPr lang="fr-FR" dirty="0"/>
              <a:t> </a:t>
            </a:r>
            <a:r>
              <a:rPr lang="fr-FR" dirty="0" smtClean="0"/>
              <a:t>être paresseux comme</a:t>
            </a:r>
          </a:p>
          <a:p>
            <a:r>
              <a:rPr lang="fr-FR" dirty="0" smtClean="0"/>
              <a:t> noir comme 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Trouver des expressions imagées et des mots liés </a:t>
            </a:r>
            <a:r>
              <a:rPr lang="fr-FR" b="1" u="sng" dirty="0" smtClean="0">
                <a:solidFill>
                  <a:schemeClr val="tx1"/>
                </a:solidFill>
              </a:rPr>
              <a:t>au froid</a:t>
            </a:r>
            <a:endParaRPr lang="fr-FR" b="1" u="sng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b="1" u="sng" dirty="0" smtClean="0"/>
              <a:t>Exemples</a:t>
            </a:r>
            <a:r>
              <a:rPr lang="fr-FR" dirty="0" smtClean="0"/>
              <a:t> : </a:t>
            </a:r>
          </a:p>
          <a:p>
            <a:r>
              <a:rPr lang="fr-FR" dirty="0" smtClean="0"/>
              <a:t>Avoir la chair de poule</a:t>
            </a:r>
          </a:p>
          <a:p>
            <a:r>
              <a:rPr lang="fr-FR" dirty="0" smtClean="0"/>
              <a:t>Claquer des dents</a:t>
            </a:r>
          </a:p>
          <a:p>
            <a:r>
              <a:rPr lang="fr-FR" dirty="0"/>
              <a:t> </a:t>
            </a:r>
            <a:endParaRPr lang="fr-FR" dirty="0" smtClean="0"/>
          </a:p>
          <a:p>
            <a:r>
              <a:rPr lang="fr-FR" dirty="0"/>
              <a:t> </a:t>
            </a:r>
            <a:endParaRPr lang="fr-FR" dirty="0" smtClean="0"/>
          </a:p>
          <a:p>
            <a:r>
              <a:rPr lang="fr-FR" dirty="0"/>
              <a:t> </a:t>
            </a:r>
            <a:endParaRPr lang="fr-FR" dirty="0" smtClean="0"/>
          </a:p>
          <a:p>
            <a:r>
              <a:rPr lang="fr-FR" dirty="0"/>
              <a:t> </a:t>
            </a:r>
            <a:endParaRPr lang="fr-FR" dirty="0" smtClean="0"/>
          </a:p>
          <a:p>
            <a:r>
              <a:rPr lang="fr-FR" dirty="0"/>
              <a:t> </a:t>
            </a:r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75</Words>
  <Application>Microsoft Office PowerPoint</Application>
  <PresentationFormat>Affichage à l'écran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Période 4 semaine 5 Poil de carotte 2 Vocabulaire - CM1/CM2</vt:lpstr>
      <vt:lpstr>Trouver des expressions imagées qui utilisent une comparaison</vt:lpstr>
      <vt:lpstr>Trouver des expressions imagées et des mots liés au froid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Période 4 semaine 5 Poil de carotte 2 Vocabulaire - CM1/CM2</dc:title>
  <dc:creator>Admin</dc:creator>
  <cp:lastModifiedBy>Admin</cp:lastModifiedBy>
  <cp:revision>1</cp:revision>
  <dcterms:created xsi:type="dcterms:W3CDTF">2020-04-03T14:32:33Z</dcterms:created>
  <dcterms:modified xsi:type="dcterms:W3CDTF">2020-04-03T14:41:09Z</dcterms:modified>
</cp:coreProperties>
</file>