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5F3BC-B91E-4950-96FF-F90122E6863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44C08-3550-4019-81EE-FAF1D93EC2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424936" cy="2304256"/>
          </a:xfr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fr-FR" sz="2800" dirty="0" smtClean="0">
                <a:solidFill>
                  <a:schemeClr val="tx2"/>
                </a:solidFill>
              </a:rPr>
              <a:t>Période 4 semaine 5</a:t>
            </a:r>
            <a:br>
              <a:rPr lang="fr-FR" sz="2800" dirty="0" smtClean="0">
                <a:solidFill>
                  <a:schemeClr val="tx2"/>
                </a:solidFill>
              </a:rPr>
            </a:br>
            <a:r>
              <a:rPr lang="fr-FR" dirty="0" smtClean="0">
                <a:solidFill>
                  <a:schemeClr val="tx2"/>
                </a:solidFill>
              </a:rPr>
              <a:t>Poil de carotte 2</a:t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dirty="0" smtClean="0">
                <a:solidFill>
                  <a:schemeClr val="tx2"/>
                </a:solidFill>
              </a:rPr>
              <a:t>Exercices </a:t>
            </a:r>
            <a:r>
              <a:rPr lang="fr-FR" dirty="0" smtClean="0">
                <a:solidFill>
                  <a:schemeClr val="tx2"/>
                </a:solidFill>
              </a:rPr>
              <a:t>individuels </a:t>
            </a:r>
            <a:r>
              <a:rPr lang="fr-FR" dirty="0" smtClean="0">
                <a:solidFill>
                  <a:schemeClr val="tx2"/>
                </a:solidFill>
              </a:rPr>
              <a:t>- CM1/CM2</a:t>
            </a:r>
            <a:endParaRPr lang="fr-F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241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1/ </a:t>
            </a:r>
            <a:r>
              <a:rPr lang="fr-FR" sz="3200" dirty="0" smtClean="0"/>
              <a:t>CM</a:t>
            </a:r>
            <a:r>
              <a:rPr lang="fr-FR" sz="3200" dirty="0" smtClean="0"/>
              <a:t>1 / transposer au </a:t>
            </a:r>
            <a:r>
              <a:rPr lang="fr-FR" sz="3200" dirty="0" smtClean="0">
                <a:solidFill>
                  <a:srgbClr val="FF0000"/>
                </a:solidFill>
              </a:rPr>
              <a:t>passé composé </a:t>
            </a:r>
            <a:r>
              <a:rPr lang="fr-FR" sz="3200" dirty="0" smtClean="0"/>
              <a:t>et </a:t>
            </a:r>
            <a:r>
              <a:rPr lang="fr-FR" sz="3200" dirty="0" smtClean="0">
                <a:solidFill>
                  <a:srgbClr val="00B050"/>
                </a:solidFill>
              </a:rPr>
              <a:t>imparfait</a:t>
            </a:r>
            <a:br>
              <a:rPr lang="fr-FR" sz="3200" dirty="0" smtClean="0">
                <a:solidFill>
                  <a:srgbClr val="00B050"/>
                </a:solidFill>
              </a:rPr>
            </a:br>
            <a:r>
              <a:rPr lang="fr-FR" sz="3200" dirty="0" smtClean="0"/>
              <a:t>2/ CM2 / transposer au </a:t>
            </a:r>
            <a:r>
              <a:rPr lang="fr-FR" sz="3200" dirty="0" smtClean="0">
                <a:solidFill>
                  <a:srgbClr val="FF0000"/>
                </a:solidFill>
              </a:rPr>
              <a:t>passé simple </a:t>
            </a:r>
            <a:r>
              <a:rPr lang="fr-FR" sz="3200" dirty="0" smtClean="0"/>
              <a:t>et </a:t>
            </a:r>
            <a:r>
              <a:rPr lang="fr-FR" sz="3200" dirty="0" smtClean="0">
                <a:solidFill>
                  <a:srgbClr val="00B050"/>
                </a:solidFill>
              </a:rPr>
              <a:t>imparfait</a:t>
            </a:r>
            <a:r>
              <a:rPr lang="fr-FR" sz="3200" dirty="0"/>
              <a:t>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None/>
            </a:pPr>
            <a:r>
              <a:rPr lang="fr-FR" dirty="0" smtClean="0"/>
              <a:t>	Le </a:t>
            </a:r>
            <a:r>
              <a:rPr lang="fr-FR" dirty="0" smtClean="0"/>
              <a:t>garçon entre dans l’eau doucement. Il </a:t>
            </a:r>
            <a:r>
              <a:rPr lang="fr-FR" dirty="0" smtClean="0">
                <a:solidFill>
                  <a:srgbClr val="FF0000"/>
                </a:solidFill>
              </a:rPr>
              <a:t>plonge</a:t>
            </a:r>
            <a:r>
              <a:rPr lang="fr-FR" dirty="0" smtClean="0"/>
              <a:t> la tête sous l’eau, il </a:t>
            </a:r>
            <a:r>
              <a:rPr lang="fr-FR" dirty="0" smtClean="0">
                <a:solidFill>
                  <a:srgbClr val="FF0000"/>
                </a:solidFill>
              </a:rPr>
              <a:t>nage</a:t>
            </a:r>
            <a:r>
              <a:rPr lang="fr-FR" dirty="0" smtClean="0"/>
              <a:t> puis il </a:t>
            </a:r>
            <a:r>
              <a:rPr lang="fr-FR" dirty="0" smtClean="0">
                <a:solidFill>
                  <a:srgbClr val="FF0000"/>
                </a:solidFill>
              </a:rPr>
              <a:t>sort</a:t>
            </a:r>
            <a:r>
              <a:rPr lang="fr-FR" dirty="0" smtClean="0"/>
              <a:t> de la rivière. Il </a:t>
            </a:r>
            <a:r>
              <a:rPr lang="fr-FR" dirty="0" smtClean="0">
                <a:solidFill>
                  <a:srgbClr val="00B050"/>
                </a:solidFill>
              </a:rPr>
              <a:t>est</a:t>
            </a:r>
            <a:r>
              <a:rPr lang="fr-FR" dirty="0" smtClean="0"/>
              <a:t> heureux. Après son bain, le garçon </a:t>
            </a:r>
            <a:r>
              <a:rPr lang="fr-FR" dirty="0" smtClean="0">
                <a:solidFill>
                  <a:srgbClr val="FF0000"/>
                </a:solidFill>
              </a:rPr>
              <a:t>enfile</a:t>
            </a:r>
            <a:r>
              <a:rPr lang="fr-FR" dirty="0" smtClean="0"/>
              <a:t> ses vêtements et </a:t>
            </a:r>
            <a:r>
              <a:rPr lang="fr-FR" dirty="0" smtClean="0">
                <a:solidFill>
                  <a:srgbClr val="FF0000"/>
                </a:solidFill>
              </a:rPr>
              <a:t>rentre</a:t>
            </a:r>
            <a:r>
              <a:rPr lang="fr-FR" dirty="0" smtClean="0"/>
              <a:t> à la maison. Il </a:t>
            </a:r>
            <a:r>
              <a:rPr lang="fr-FR" dirty="0" smtClean="0">
                <a:solidFill>
                  <a:srgbClr val="00B050"/>
                </a:solidFill>
              </a:rPr>
              <a:t>a</a:t>
            </a:r>
            <a:r>
              <a:rPr lang="fr-FR" dirty="0" smtClean="0"/>
              <a:t> froid et il </a:t>
            </a:r>
            <a:r>
              <a:rPr lang="fr-FR" dirty="0" smtClean="0">
                <a:solidFill>
                  <a:srgbClr val="00B050"/>
                </a:solidFill>
              </a:rPr>
              <a:t>est</a:t>
            </a:r>
            <a:r>
              <a:rPr lang="fr-FR" dirty="0" smtClean="0"/>
              <a:t> affamé. Alors, il </a:t>
            </a:r>
            <a:r>
              <a:rPr lang="fr-FR" dirty="0" smtClean="0">
                <a:solidFill>
                  <a:srgbClr val="FF0000"/>
                </a:solidFill>
              </a:rPr>
              <a:t>avale</a:t>
            </a:r>
            <a:r>
              <a:rPr lang="fr-FR" dirty="0" smtClean="0"/>
              <a:t> une tisane brulante et </a:t>
            </a:r>
            <a:r>
              <a:rPr lang="fr-FR" dirty="0" smtClean="0">
                <a:solidFill>
                  <a:srgbClr val="FF0000"/>
                </a:solidFill>
              </a:rPr>
              <a:t>dévore</a:t>
            </a:r>
            <a:r>
              <a:rPr lang="fr-FR" dirty="0" smtClean="0"/>
              <a:t> un gâteau.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fr-FR" sz="3200" dirty="0" smtClean="0"/>
              <a:t>2/ </a:t>
            </a:r>
            <a:r>
              <a:rPr lang="fr-FR" sz="3200" dirty="0" smtClean="0"/>
              <a:t>Classer les groupes nominaux suivant leur genre et leur nombre</a:t>
            </a:r>
            <a:r>
              <a:rPr lang="fr-FR" sz="3200" dirty="0" smtClean="0"/>
              <a:t>.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 anchor="ctr"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le </a:t>
            </a:r>
            <a:r>
              <a:rPr lang="fr-FR" dirty="0" smtClean="0"/>
              <a:t>sable – tes poings fermés – tes jambes – le grand saule – les épaules – </a:t>
            </a:r>
            <a:r>
              <a:rPr lang="fr-FR" dirty="0" smtClean="0"/>
              <a:t>une </a:t>
            </a:r>
            <a:r>
              <a:rPr lang="fr-FR" dirty="0" smtClean="0"/>
              <a:t>vraie borne – le dos – une tête – ton tour – son bain – l’eau froide – dix brassées</a:t>
            </a:r>
            <a:r>
              <a:rPr lang="fr-FR" dirty="0" smtClean="0"/>
              <a:t>.</a:t>
            </a:r>
            <a:endParaRPr lang="fr-FR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67544" y="3068960"/>
          <a:ext cx="7776864" cy="2954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3096344"/>
                <a:gridCol w="3240360"/>
              </a:tblGrid>
              <a:tr h="43204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SINGULIER</a:t>
                      </a:r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PLURIEL</a:t>
                      </a:r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189">
                <a:tc>
                  <a:txBody>
                    <a:bodyPr/>
                    <a:lstStyle/>
                    <a:p>
                      <a:r>
                        <a:rPr lang="fr-FR" dirty="0" smtClean="0"/>
                        <a:t>MASCULIN</a:t>
                      </a:r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ses bras </a:t>
                      </a:r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189">
                <a:tc>
                  <a:txBody>
                    <a:bodyPr/>
                    <a:lstStyle/>
                    <a:p>
                      <a:r>
                        <a:rPr lang="fr-FR" dirty="0" smtClean="0"/>
                        <a:t>FEMININ </a:t>
                      </a:r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72</Words>
  <Application>Microsoft Office PowerPoint</Application>
  <PresentationFormat>Affichage à l'écran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Période 4 semaine 5 Poil de carotte 2 Exercices individuels - CM1/CM2</vt:lpstr>
      <vt:lpstr>1/ CM1 / transposer au passé composé et imparfait 2/ CM2 / transposer au passé simple et imparfait </vt:lpstr>
      <vt:lpstr>2/ Classer les groupes nominaux suivant leur genre et leur nombre.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Période 4 semaine 5 Poil de carotte 2 exercices collectifs CM1</dc:title>
  <dc:creator>Admin</dc:creator>
  <cp:lastModifiedBy>Admin</cp:lastModifiedBy>
  <cp:revision>5</cp:revision>
  <dcterms:created xsi:type="dcterms:W3CDTF">2020-04-03T13:03:14Z</dcterms:created>
  <dcterms:modified xsi:type="dcterms:W3CDTF">2020-04-03T13:56:20Z</dcterms:modified>
</cp:coreProperties>
</file>