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24936" cy="2304256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r-FR" sz="2800" dirty="0" smtClean="0">
                <a:solidFill>
                  <a:schemeClr val="tx2"/>
                </a:solidFill>
              </a:rPr>
              <a:t>Période 4 semaine 5</a:t>
            </a:r>
            <a:br>
              <a:rPr lang="fr-FR" sz="2800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Poil de carotte 2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Exercices collectifs - </a:t>
            </a:r>
            <a:r>
              <a:rPr lang="fr-FR" dirty="0" smtClean="0">
                <a:solidFill>
                  <a:schemeClr val="tx2"/>
                </a:solidFill>
              </a:rPr>
              <a:t>CM1/CM2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3200" dirty="0" smtClean="0"/>
              <a:t>1/ Dans </a:t>
            </a:r>
            <a:r>
              <a:rPr lang="fr-FR" sz="3200" dirty="0"/>
              <a:t>les GN suivants, </a:t>
            </a:r>
            <a:r>
              <a:rPr lang="fr-FR" sz="3200" dirty="0" smtClean="0"/>
              <a:t>souligner </a:t>
            </a:r>
            <a:r>
              <a:rPr lang="fr-FR" sz="3200" dirty="0"/>
              <a:t>l’adjectif 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 smtClean="0"/>
              <a:t>Tes poings fermés</a:t>
            </a:r>
          </a:p>
          <a:p>
            <a:r>
              <a:rPr lang="fr-FR" dirty="0" smtClean="0"/>
              <a:t>l’eau froide</a:t>
            </a:r>
          </a:p>
          <a:p>
            <a:r>
              <a:rPr lang="fr-FR" dirty="0" smtClean="0"/>
              <a:t>le grand saule</a:t>
            </a:r>
          </a:p>
          <a:p>
            <a:r>
              <a:rPr lang="fr-FR" dirty="0" smtClean="0"/>
              <a:t>une vraie borne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3200" dirty="0" smtClean="0"/>
              <a:t>2/ Ajouter </a:t>
            </a:r>
            <a:r>
              <a:rPr lang="fr-FR" sz="3200" dirty="0"/>
              <a:t>un complément du nom à chaque GN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 smtClean="0"/>
              <a:t>Le sable </a:t>
            </a:r>
          </a:p>
          <a:p>
            <a:r>
              <a:rPr lang="fr-FR" dirty="0" smtClean="0"/>
              <a:t>les bras</a:t>
            </a:r>
          </a:p>
          <a:p>
            <a:r>
              <a:rPr lang="fr-FR" dirty="0" smtClean="0"/>
              <a:t>le grand saule</a:t>
            </a:r>
          </a:p>
          <a:p>
            <a:r>
              <a:rPr lang="fr-FR" dirty="0" smtClean="0"/>
              <a:t>la tête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2800" dirty="0" smtClean="0"/>
              <a:t>3/ Dans </a:t>
            </a:r>
            <a:r>
              <a:rPr lang="fr-FR" sz="2800" dirty="0"/>
              <a:t>le texte : colorier en vert 3 déterminants différents, en bleu 3 noms, en rouge 3 verbes, en violet 3 adjectifs, en marron 3 pronoms différents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1600" b="1" dirty="0">
                <a:latin typeface="Andika New Basic" pitchFamily="2" charset="0"/>
                <a:cs typeface="Andika New Basic" pitchFamily="2" charset="0"/>
              </a:rPr>
              <a:t>Le bain (suite)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« Maintenant, nage ! » </a:t>
            </a:r>
            <a:r>
              <a:rPr lang="fr-FR" sz="1600" u="sng" dirty="0">
                <a:latin typeface="Andika New Basic" pitchFamily="2" charset="0"/>
                <a:cs typeface="Andika New Basic" pitchFamily="2" charset="0"/>
              </a:rPr>
              <a:t>lui 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ordonne monsieur </a:t>
            </a:r>
            <a:r>
              <a:rPr lang="fr-FR" sz="1600" dirty="0" err="1"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Alors Poil de Carotte fait aller ses bras mais il laisse ses genoux marcher sur le sable.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« Nage ! répète M. </a:t>
            </a:r>
            <a:r>
              <a:rPr lang="fr-FR" sz="1600" dirty="0" err="1"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. N’agite pas tes poings fermés. Remue tes jambes qui ne font rien. »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À ce moment-là, grand frère Félix </a:t>
            </a:r>
            <a:r>
              <a:rPr lang="fr-FR" sz="1600" u="sng" dirty="0">
                <a:latin typeface="Andika New Basic" pitchFamily="2" charset="0"/>
                <a:cs typeface="Andika New Basic" pitchFamily="2" charset="0"/>
              </a:rPr>
              <a:t>l’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appelle :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« Poil de Carotte, viens ici. Il y a plus d’eau ! Je perds pied, j’enfonce. Regarde donc. Tiens : tu me vois. Attention : tu ne me vois plus. À présent, mets-toi là vers le grand saule. Ne bouge pas. </a:t>
            </a:r>
            <a:r>
              <a:rPr lang="fr-FR" sz="1600" u="sng" dirty="0">
                <a:latin typeface="Andika New Basic" pitchFamily="2" charset="0"/>
                <a:cs typeface="Andika New Basic" pitchFamily="2" charset="0"/>
              </a:rPr>
              <a:t>Je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 parie de </a:t>
            </a:r>
            <a:r>
              <a:rPr lang="fr-FR" sz="1600" u="sng" dirty="0">
                <a:latin typeface="Andika New Basic" pitchFamily="2" charset="0"/>
                <a:cs typeface="Andika New Basic" pitchFamily="2" charset="0"/>
              </a:rPr>
              <a:t>te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 rejoindre en dix brassées.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–</a:t>
            </a:r>
            <a:r>
              <a:rPr lang="fr-FR" sz="1600" u="sng" dirty="0">
                <a:latin typeface="Andika New Basic" pitchFamily="2" charset="0"/>
                <a:cs typeface="Andika New Basic" pitchFamily="2" charset="0"/>
              </a:rPr>
              <a:t> Je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 compte », répond Poil de Carotte en grelotant, les épaules hors de l’eau, immobile comme une vraie borne.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De nouveau, il s’accroupit pour nager. Mais grand frère Félix grimpe sur son dos, pique une tête et dit :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« À ton tour, grimpe sur le </a:t>
            </a:r>
            <a:r>
              <a:rPr lang="fr-FR" sz="1600" u="sng" dirty="0">
                <a:latin typeface="Andika New Basic" pitchFamily="2" charset="0"/>
                <a:cs typeface="Andika New Basic" pitchFamily="2" charset="0"/>
              </a:rPr>
              <a:t>mien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– Laisse-moi tranquille, murmure Poil de Carotte.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– Sortez, crie M. </a:t>
            </a:r>
            <a:r>
              <a:rPr lang="fr-FR" sz="1600" dirty="0" err="1"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– Déjà ! » dit Poil de Carotte.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Maintenant il ne veut plus sortir. Il veut encore profiter de son bain. Il n’a plus peur de l’eau froide.</a:t>
            </a:r>
          </a:p>
          <a:p>
            <a:pPr>
              <a:buNone/>
            </a:pP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« Dépêche-</a:t>
            </a:r>
            <a:r>
              <a:rPr lang="fr-FR" sz="1600" u="sng" dirty="0">
                <a:latin typeface="Andika New Basic" pitchFamily="2" charset="0"/>
                <a:cs typeface="Andika New Basic" pitchFamily="2" charset="0"/>
              </a:rPr>
              <a:t>toi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 de sortir », s’écrie M. </a:t>
            </a:r>
            <a:r>
              <a:rPr lang="fr-FR" sz="1600" dirty="0" err="1"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600" dirty="0">
                <a:latin typeface="Andika New Basic" pitchFamily="2" charset="0"/>
                <a:cs typeface="Andika New Basic" pitchFamily="2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289</Words>
  <Application>Microsoft Office PowerPoint</Application>
  <PresentationFormat>Affichage à l'écran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Période 4 semaine 5 Poil de carotte 2 Exercices collectifs - CM1/CM2</vt:lpstr>
      <vt:lpstr>1/ Dans les GN suivants, souligner l’adjectif  </vt:lpstr>
      <vt:lpstr>2/ Ajouter un complément du nom à chaque GN </vt:lpstr>
      <vt:lpstr>3/ Dans le texte : colorier en vert 3 déterminants différents, en bleu 3 noms, en rouge 3 verbes, en violet 3 adjectifs, en marron 3 pronoms différents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Période 4 semaine 5 Poil de carotte 2 exercices collectifs CM1</dc:title>
  <dc:creator>Admin</dc:creator>
  <cp:lastModifiedBy>Admin</cp:lastModifiedBy>
  <cp:revision>4</cp:revision>
  <dcterms:created xsi:type="dcterms:W3CDTF">2020-04-03T13:03:14Z</dcterms:created>
  <dcterms:modified xsi:type="dcterms:W3CDTF">2020-04-03T13:43:27Z</dcterms:modified>
</cp:coreProperties>
</file>