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9" r:id="rId2"/>
    <p:sldId id="257" r:id="rId3"/>
    <p:sldId id="258" r:id="rId4"/>
    <p:sldId id="260" r:id="rId5"/>
    <p:sldId id="263" r:id="rId6"/>
    <p:sldId id="261" r:id="rId7"/>
    <p:sldId id="264" r:id="rId8"/>
    <p:sldId id="262" r:id="rId9"/>
    <p:sldId id="265" r:id="rId10"/>
    <p:sldId id="266" r:id="rId11"/>
    <p:sldId id="256" r:id="rId12"/>
    <p:sldId id="269" r:id="rId13"/>
    <p:sldId id="267" r:id="rId14"/>
    <p:sldId id="268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0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9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2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15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77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5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48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5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7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0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3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4486F0-D491-4749-AFE8-1606DA4238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9" t="10745" r="37160" b="42654"/>
          <a:stretch/>
        </p:blipFill>
        <p:spPr>
          <a:xfrm>
            <a:off x="71021" y="62144"/>
            <a:ext cx="11904956" cy="67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59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8690361-5DA8-46B1-A45D-A0B624736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3" t="17216" r="33228" b="26344"/>
          <a:stretch/>
        </p:blipFill>
        <p:spPr>
          <a:xfrm>
            <a:off x="105457" y="284085"/>
            <a:ext cx="11981085" cy="608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27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50800" dist="38100" dir="5400000" algn="t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827334-56D9-4BA9-825E-F61C5EE19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6" t="10684" r="37266" b="42510"/>
          <a:stretch/>
        </p:blipFill>
        <p:spPr>
          <a:xfrm>
            <a:off x="411146" y="158008"/>
            <a:ext cx="11511564" cy="654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86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E26A0D-857F-47E0-B6A8-F6683C79FF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3" t="22137" r="37160" b="31132"/>
          <a:stretch/>
        </p:blipFill>
        <p:spPr>
          <a:xfrm>
            <a:off x="227860" y="108627"/>
            <a:ext cx="11736279" cy="66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0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4775748-6CC0-4A45-ABCB-625B05D48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9" t="17346" r="33447" b="25049"/>
          <a:stretch/>
        </p:blipFill>
        <p:spPr>
          <a:xfrm>
            <a:off x="107442" y="221941"/>
            <a:ext cx="11977116" cy="624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1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3FD709-7601-4D4A-B0FA-421377EDA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7" t="17475" r="33155" b="25048"/>
          <a:stretch/>
        </p:blipFill>
        <p:spPr>
          <a:xfrm>
            <a:off x="163857" y="150918"/>
            <a:ext cx="11864286" cy="616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4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BF5937B-46C9-40C9-9E8B-19881204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30" t="11133" r="37305" b="43042"/>
          <a:stretch/>
        </p:blipFill>
        <p:spPr>
          <a:xfrm>
            <a:off x="0" y="0"/>
            <a:ext cx="12282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05B3AE-E559-4526-B006-925F3D40E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3" t="10486" r="37305" b="42654"/>
          <a:stretch/>
        </p:blipFill>
        <p:spPr>
          <a:xfrm>
            <a:off x="115408" y="0"/>
            <a:ext cx="11931589" cy="68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2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0D2C663-0D72-46A4-B4D9-3D1EB8D8B5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6" t="22395" r="37161" b="31133"/>
          <a:stretch/>
        </p:blipFill>
        <p:spPr>
          <a:xfrm>
            <a:off x="147961" y="76808"/>
            <a:ext cx="11896078" cy="670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21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659C3-AA2D-4AE9-9B0A-B203786D6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0" t="17217" r="33229" b="24790"/>
          <a:stretch/>
        </p:blipFill>
        <p:spPr>
          <a:xfrm>
            <a:off x="129154" y="295182"/>
            <a:ext cx="11933691" cy="626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7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D366DA-ED52-4C6B-8CB0-BBBF83187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6" t="22265" r="37161" b="31262"/>
          <a:stretch/>
        </p:blipFill>
        <p:spPr>
          <a:xfrm>
            <a:off x="115408" y="-1"/>
            <a:ext cx="11931589" cy="672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05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B682EC-7DC0-4B78-979E-22FF957CB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9" t="17346" r="33228" b="25049"/>
          <a:stretch/>
        </p:blipFill>
        <p:spPr>
          <a:xfrm>
            <a:off x="131284" y="331802"/>
            <a:ext cx="11929431" cy="619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B40736-A68A-4F74-BA8F-68049F1BE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0" t="17605" r="33374" b="24790"/>
          <a:stretch/>
        </p:blipFill>
        <p:spPr>
          <a:xfrm>
            <a:off x="94525" y="290743"/>
            <a:ext cx="12002949" cy="62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72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2CAE3E-6495-4707-BA29-913DA11CF5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" t="17346" r="33228" b="26473"/>
          <a:stretch/>
        </p:blipFill>
        <p:spPr>
          <a:xfrm>
            <a:off x="88776" y="441664"/>
            <a:ext cx="11938920" cy="6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1861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Grand écran</PresentationFormat>
  <Paragraphs>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Avenir Next LT Pro</vt:lpstr>
      <vt:lpstr>Calibri</vt:lpstr>
      <vt:lpstr>AccentBoxVTI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benme</dc:creator>
  <cp:lastModifiedBy>benme</cp:lastModifiedBy>
  <cp:revision>4</cp:revision>
  <dcterms:created xsi:type="dcterms:W3CDTF">2020-11-08T15:41:36Z</dcterms:created>
  <dcterms:modified xsi:type="dcterms:W3CDTF">2020-11-08T16:15:37Z</dcterms:modified>
</cp:coreProperties>
</file>