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99728-A84C-4C82-836E-99EC113FE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0B9E8E-AACC-4ECC-880E-68A20ABC0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AD1560-8994-4E44-B986-5A9687F7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42642D-36CF-4C47-86B0-C16F112B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FDCAA-859A-45E8-BB07-EFCC43A0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48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F1121-5E3E-4EDB-99BF-74274F44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64AD9E-300B-46A8-907F-F1EF2030C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C8646C-C16E-4086-BE87-ECF9DBCA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403D32-2E2C-482E-993B-DA91434C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65E098-F115-4501-8C6F-8FADEBF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91EA9A-B392-4E40-9513-BE40E9CF8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CD7634-8EEF-4B25-BAEB-DDABD7E3D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E53EB9-3FA3-4E5D-99B2-B61C8A1B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B87F9-6DF0-440D-9577-2EC89DFC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51FC2-A6B3-49AF-B267-45B412B58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88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5BD13-E033-4F83-A66F-2290CFEE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443EEF-C447-4EE6-BE4A-F9908BE6F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E2479-BED3-4FFE-97A2-1375A070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6371F5-3602-4148-A74B-651AB399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B91293-9D32-487F-9661-BC1D22B8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88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5D400-61E5-444B-B006-684A16EF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9CC1A-2107-4371-AA58-D5BA4DE52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78395-CC52-4816-B07A-F91ACB4E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A2E895-A2A5-4A37-8545-AF5B865D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F74C5-5A11-41CE-BA87-FD89906A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07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29318-4A52-4C27-A475-4CD81C38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2F6A80-CF9B-4319-A3B3-7E7E0CE45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0BDA87-FC01-48D8-BAE5-66B73F877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DDA5D5-0CB7-4607-B47C-6CE762CD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553546-C3DF-4844-AE46-C914D5A4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74C61C-108D-47C2-949F-85A35DB9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4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21065-A39E-4919-9A34-1631C372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C905AE-EA8A-4200-A48A-38AC7C72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F1725A-CC8C-4211-9474-8C3F120B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CAE077-4BFD-40F7-B316-46286C45E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67C005-4D87-4CF5-A662-2A1AE0153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5C329F-BDEC-4FD2-A0EC-B46138068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CAF194-93E9-43EB-9D0F-53E68DDA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1AA5EC-4102-41A6-A968-F3BB9B27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7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BED1ED-4ECC-48D0-8189-7BE303ED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52150A-36F8-4FF2-8720-442E9B38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C4F6A-B82D-4EC2-94FB-2C5F655F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96DF5A-B3C1-44A3-9D35-38184FA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2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52F4BD-0897-4175-9343-8C55DEE5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28F0B3-DB07-4AB7-8272-AA68D4BD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749173-1755-49FF-A80A-9C2FC95A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5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FB546-C561-4815-B825-71A41C09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61991A-CA96-4408-9009-2830032F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6CA359-9A32-4CE4-8927-B7E58A7B9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3E7491-E08A-4084-B227-D1BB097E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54AA33-548C-43F0-B83A-F139B178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B1ECF8-BB4D-4061-9768-12C6C642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3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CC96B2-E7CD-44AB-9CED-2AAE398E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D85C5A-3F1A-4305-9D01-8D9CAD6C9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6847C3-FEF7-442E-95C4-F14762ECD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34829E-9328-4A42-A6AA-FA8E180E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C9969C-B41B-4DD9-9DE2-5F00BD16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3DA9A7-1998-47C0-A069-32F116C6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8E7CCF-2A5D-4D9E-A214-7A88A711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10E57-6550-44F8-98E3-CD536D68F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236C0-9CF3-4957-A07E-99CD43A7C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A985-F0A2-4AAA-8911-64D0714C821A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6AD926-452B-40FE-A30E-80072CAF5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FF798-8CCB-4C47-90F5-778FE07EB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5069-51F1-4C05-9C32-8B5BD8927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5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3CF28-DA1B-41C8-82C1-7E36E281E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397" y="5382228"/>
            <a:ext cx="8117751" cy="1016435"/>
          </a:xfrm>
        </p:spPr>
        <p:txBody>
          <a:bodyPr anchor="t">
            <a:normAutofit/>
          </a:bodyPr>
          <a:lstStyle/>
          <a:p>
            <a:pPr algn="l"/>
            <a:r>
              <a:rPr lang="fr-FR" sz="2000" dirty="0"/>
              <a:t>œuvres :	     - </a:t>
            </a:r>
            <a:r>
              <a:rPr lang="fr-FR" sz="2000" dirty="0" err="1"/>
              <a:t>Murnaü</a:t>
            </a:r>
            <a:br>
              <a:rPr lang="fr-FR" sz="2000" dirty="0"/>
            </a:br>
            <a:r>
              <a:rPr lang="fr-FR" sz="2000" dirty="0"/>
              <a:t>                     - Paysage maison vert</a:t>
            </a:r>
            <a:br>
              <a:rPr lang="fr-FR" sz="2000" dirty="0"/>
            </a:br>
            <a:r>
              <a:rPr lang="fr-FR" sz="2000" dirty="0"/>
              <a:t>                      -Peinture ligne blanche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67ED4D-B71E-4257-9749-98FB41046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858" y="3961490"/>
            <a:ext cx="7186785" cy="1281842"/>
          </a:xfrm>
        </p:spPr>
        <p:txBody>
          <a:bodyPr anchor="b">
            <a:normAutofit/>
          </a:bodyPr>
          <a:lstStyle/>
          <a:p>
            <a:pPr algn="l"/>
            <a:r>
              <a:rPr lang="fr-FR" sz="2000" dirty="0"/>
              <a:t>NOM : KANDINSKY </a:t>
            </a:r>
          </a:p>
          <a:p>
            <a:pPr algn="l"/>
            <a:r>
              <a:rPr lang="fr-FR" sz="2000" dirty="0"/>
              <a:t>PRÉNON : WASSILY</a:t>
            </a:r>
          </a:p>
          <a:p>
            <a:pPr algn="l"/>
            <a:r>
              <a:rPr lang="fr-FR" sz="2000" dirty="0"/>
              <a:t>NATIONALITÉ : RUSSE		NÉ : MOSCOU    4/12/1866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0CB0AEA-B839-46AC-B480-2175561F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156092" cy="3442494"/>
          </a:xfrm>
          <a:custGeom>
            <a:avLst/>
            <a:gdLst>
              <a:gd name="connsiteX0" fmla="*/ 0 w 3156092"/>
              <a:gd name="connsiteY0" fmla="*/ 0 h 3442494"/>
              <a:gd name="connsiteX1" fmla="*/ 2765641 w 3156092"/>
              <a:gd name="connsiteY1" fmla="*/ 0 h 3442494"/>
              <a:gd name="connsiteX2" fmla="*/ 2781296 w 3156092"/>
              <a:gd name="connsiteY2" fmla="*/ 20935 h 3442494"/>
              <a:gd name="connsiteX3" fmla="*/ 3156092 w 3156092"/>
              <a:gd name="connsiteY3" fmla="*/ 1247934 h 3442494"/>
              <a:gd name="connsiteX4" fmla="*/ 961532 w 3156092"/>
              <a:gd name="connsiteY4" fmla="*/ 3442494 h 3442494"/>
              <a:gd name="connsiteX5" fmla="*/ 107310 w 3156092"/>
              <a:gd name="connsiteY5" fmla="*/ 3270035 h 3442494"/>
              <a:gd name="connsiteX6" fmla="*/ 0 w 3156092"/>
              <a:gd name="connsiteY6" fmla="*/ 3218341 h 344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6092" h="3442494">
                <a:moveTo>
                  <a:pt x="0" y="0"/>
                </a:moveTo>
                <a:lnTo>
                  <a:pt x="2765641" y="0"/>
                </a:lnTo>
                <a:lnTo>
                  <a:pt x="2781296" y="20935"/>
                </a:lnTo>
                <a:cubicBezTo>
                  <a:pt x="3017923" y="371189"/>
                  <a:pt x="3156092" y="793426"/>
                  <a:pt x="3156092" y="1247934"/>
                </a:cubicBezTo>
                <a:cubicBezTo>
                  <a:pt x="3156092" y="2459956"/>
                  <a:pt x="2173554" y="3442494"/>
                  <a:pt x="961532" y="3442494"/>
                </a:cubicBezTo>
                <a:cubicBezTo>
                  <a:pt x="658527" y="3442494"/>
                  <a:pt x="369864" y="3381086"/>
                  <a:pt x="107310" y="3270035"/>
                </a:cubicBezTo>
                <a:lnTo>
                  <a:pt x="0" y="321834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3318E7-A970-4403-9682-E7D429976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" y="-1"/>
            <a:ext cx="3005349" cy="3291750"/>
          </a:xfrm>
          <a:custGeom>
            <a:avLst/>
            <a:gdLst>
              <a:gd name="connsiteX0" fmla="*/ 0 w 3005349"/>
              <a:gd name="connsiteY0" fmla="*/ 0 h 3291750"/>
              <a:gd name="connsiteX1" fmla="*/ 2577617 w 3005349"/>
              <a:gd name="connsiteY1" fmla="*/ 0 h 3291750"/>
              <a:gd name="connsiteX2" fmla="*/ 2656297 w 3005349"/>
              <a:gd name="connsiteY2" fmla="*/ 105217 h 3291750"/>
              <a:gd name="connsiteX3" fmla="*/ 3005349 w 3005349"/>
              <a:gd name="connsiteY3" fmla="*/ 1247934 h 3291750"/>
              <a:gd name="connsiteX4" fmla="*/ 961533 w 3005349"/>
              <a:gd name="connsiteY4" fmla="*/ 3291750 h 3291750"/>
              <a:gd name="connsiteX5" fmla="*/ 165988 w 3005349"/>
              <a:gd name="connsiteY5" fmla="*/ 3131137 h 3291750"/>
              <a:gd name="connsiteX6" fmla="*/ 0 w 3005349"/>
              <a:gd name="connsiteY6" fmla="*/ 3051176 h 32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5349" h="3291750">
                <a:moveTo>
                  <a:pt x="0" y="0"/>
                </a:moveTo>
                <a:lnTo>
                  <a:pt x="2577617" y="0"/>
                </a:lnTo>
                <a:lnTo>
                  <a:pt x="2656297" y="105217"/>
                </a:lnTo>
                <a:cubicBezTo>
                  <a:pt x="2876670" y="431412"/>
                  <a:pt x="3005349" y="824646"/>
                  <a:pt x="3005349" y="1247934"/>
                </a:cubicBezTo>
                <a:cubicBezTo>
                  <a:pt x="3005349" y="2376702"/>
                  <a:pt x="2090301" y="3291750"/>
                  <a:pt x="961533" y="3291750"/>
                </a:cubicBezTo>
                <a:cubicBezTo>
                  <a:pt x="679341" y="3291750"/>
                  <a:pt x="410507" y="3234560"/>
                  <a:pt x="165988" y="3131137"/>
                </a:cubicBezTo>
                <a:lnTo>
                  <a:pt x="0" y="30511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FAC7D47-6C2E-41B8-83A2-EB429A0602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0" r="-1" b="8288"/>
          <a:stretch/>
        </p:blipFill>
        <p:spPr>
          <a:xfrm>
            <a:off x="222106" y="232507"/>
            <a:ext cx="2186288" cy="2186290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3B50BB8F-1CF3-4420-A246-F2AE47F17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141" y="459337"/>
            <a:ext cx="3163824" cy="3163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F871D6D-54EF-4FAA-A4E3-1F4D4F8D6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2733" y="623929"/>
            <a:ext cx="2834640" cy="2834640"/>
          </a:xfrm>
          <a:custGeom>
            <a:avLst/>
            <a:gdLst>
              <a:gd name="connsiteX0" fmla="*/ 1417320 w 2834640"/>
              <a:gd name="connsiteY0" fmla="*/ 0 h 2834640"/>
              <a:gd name="connsiteX1" fmla="*/ 2834640 w 2834640"/>
              <a:gd name="connsiteY1" fmla="*/ 1417320 h 2834640"/>
              <a:gd name="connsiteX2" fmla="*/ 1417320 w 2834640"/>
              <a:gd name="connsiteY2" fmla="*/ 2834640 h 2834640"/>
              <a:gd name="connsiteX3" fmla="*/ 0 w 2834640"/>
              <a:gd name="connsiteY3" fmla="*/ 1417320 h 2834640"/>
              <a:gd name="connsiteX4" fmla="*/ 1417320 w 2834640"/>
              <a:gd name="connsiteY4" fmla="*/ 0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4640" h="2834640">
                <a:moveTo>
                  <a:pt x="1417320" y="0"/>
                </a:moveTo>
                <a:cubicBezTo>
                  <a:pt x="2200084" y="0"/>
                  <a:pt x="2834640" y="634556"/>
                  <a:pt x="2834640" y="1417320"/>
                </a:cubicBezTo>
                <a:cubicBezTo>
                  <a:pt x="2834640" y="2200084"/>
                  <a:pt x="2200084" y="2834640"/>
                  <a:pt x="1417320" y="2834640"/>
                </a:cubicBezTo>
                <a:cubicBezTo>
                  <a:pt x="634556" y="2834640"/>
                  <a:pt x="0" y="2200084"/>
                  <a:pt x="0" y="1417320"/>
                </a:cubicBezTo>
                <a:cubicBezTo>
                  <a:pt x="0" y="634556"/>
                  <a:pt x="634556" y="0"/>
                  <a:pt x="141732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6F8A51C-EE15-4801-8BF7-25BBAFF5F0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7" r="6094" b="-5"/>
          <a:stretch/>
        </p:blipFill>
        <p:spPr>
          <a:xfrm>
            <a:off x="4406942" y="1171915"/>
            <a:ext cx="1654090" cy="182880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E6E2C1E-E9BB-473F-9B15-9231E36D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6150" y="2364552"/>
            <a:ext cx="3835850" cy="4493449"/>
          </a:xfrm>
          <a:custGeom>
            <a:avLst/>
            <a:gdLst>
              <a:gd name="connsiteX0" fmla="*/ 2839212 w 3835850"/>
              <a:gd name="connsiteY0" fmla="*/ 0 h 4493449"/>
              <a:gd name="connsiteX1" fmla="*/ 3683507 w 3835850"/>
              <a:gd name="connsiteY1" fmla="*/ 127646 h 4493449"/>
              <a:gd name="connsiteX2" fmla="*/ 3835850 w 3835850"/>
              <a:gd name="connsiteY2" fmla="*/ 183404 h 4493449"/>
              <a:gd name="connsiteX3" fmla="*/ 3835850 w 3835850"/>
              <a:gd name="connsiteY3" fmla="*/ 4493449 h 4493449"/>
              <a:gd name="connsiteX4" fmla="*/ 534850 w 3835850"/>
              <a:gd name="connsiteY4" fmla="*/ 4493449 h 4493449"/>
              <a:gd name="connsiteX5" fmla="*/ 484893 w 3835850"/>
              <a:gd name="connsiteY5" fmla="*/ 4426642 h 4493449"/>
              <a:gd name="connsiteX6" fmla="*/ 0 w 3835850"/>
              <a:gd name="connsiteY6" fmla="*/ 2839212 h 4493449"/>
              <a:gd name="connsiteX7" fmla="*/ 2839212 w 3835850"/>
              <a:gd name="connsiteY7" fmla="*/ 0 h 449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5850" h="4493449">
                <a:moveTo>
                  <a:pt x="2839212" y="0"/>
                </a:moveTo>
                <a:cubicBezTo>
                  <a:pt x="3133222" y="0"/>
                  <a:pt x="3416794" y="44689"/>
                  <a:pt x="3683507" y="127646"/>
                </a:cubicBezTo>
                <a:lnTo>
                  <a:pt x="3835850" y="183404"/>
                </a:lnTo>
                <a:lnTo>
                  <a:pt x="3835850" y="4493449"/>
                </a:lnTo>
                <a:lnTo>
                  <a:pt x="534850" y="4493449"/>
                </a:lnTo>
                <a:lnTo>
                  <a:pt x="484893" y="4426642"/>
                </a:lnTo>
                <a:cubicBezTo>
                  <a:pt x="178757" y="3973501"/>
                  <a:pt x="0" y="3427232"/>
                  <a:pt x="0" y="2839212"/>
                </a:cubicBezTo>
                <a:cubicBezTo>
                  <a:pt x="0" y="1271159"/>
                  <a:pt x="1271159" y="0"/>
                  <a:pt x="283921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64C5F7-9C3C-44B2-B562-3C9187F97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7371" y="1"/>
            <a:ext cx="3986784" cy="2427765"/>
          </a:xfrm>
          <a:custGeom>
            <a:avLst/>
            <a:gdLst>
              <a:gd name="connsiteX0" fmla="*/ 48890 w 3986784"/>
              <a:gd name="connsiteY0" fmla="*/ 0 h 2427765"/>
              <a:gd name="connsiteX1" fmla="*/ 3937894 w 3986784"/>
              <a:gd name="connsiteY1" fmla="*/ 0 h 2427765"/>
              <a:gd name="connsiteX2" fmla="*/ 3946285 w 3986784"/>
              <a:gd name="connsiteY2" fmla="*/ 32635 h 2427765"/>
              <a:gd name="connsiteX3" fmla="*/ 3986784 w 3986784"/>
              <a:gd name="connsiteY3" fmla="*/ 434373 h 2427765"/>
              <a:gd name="connsiteX4" fmla="*/ 1993392 w 3986784"/>
              <a:gd name="connsiteY4" fmla="*/ 2427765 h 2427765"/>
              <a:gd name="connsiteX5" fmla="*/ 0 w 3986784"/>
              <a:gd name="connsiteY5" fmla="*/ 434373 h 2427765"/>
              <a:gd name="connsiteX6" fmla="*/ 40499 w 3986784"/>
              <a:gd name="connsiteY6" fmla="*/ 32635 h 242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6784" h="2427765">
                <a:moveTo>
                  <a:pt x="48890" y="0"/>
                </a:moveTo>
                <a:lnTo>
                  <a:pt x="3937894" y="0"/>
                </a:lnTo>
                <a:lnTo>
                  <a:pt x="3946285" y="32635"/>
                </a:lnTo>
                <a:cubicBezTo>
                  <a:pt x="3972839" y="162400"/>
                  <a:pt x="3986784" y="296758"/>
                  <a:pt x="3986784" y="434373"/>
                </a:cubicBezTo>
                <a:cubicBezTo>
                  <a:pt x="3986784" y="1535293"/>
                  <a:pt x="3094312" y="2427765"/>
                  <a:pt x="1993392" y="2427765"/>
                </a:cubicBezTo>
                <a:cubicBezTo>
                  <a:pt x="892472" y="2427765"/>
                  <a:pt x="0" y="1535293"/>
                  <a:pt x="0" y="434373"/>
                </a:cubicBezTo>
                <a:cubicBezTo>
                  <a:pt x="0" y="296758"/>
                  <a:pt x="13945" y="162400"/>
                  <a:pt x="40499" y="3263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C633F89-CD86-4B32-ACC7-76B3DFFBF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1962" y="3"/>
            <a:ext cx="3657600" cy="2263173"/>
          </a:xfrm>
          <a:custGeom>
            <a:avLst/>
            <a:gdLst>
              <a:gd name="connsiteX0" fmla="*/ 54075 w 3657600"/>
              <a:gd name="connsiteY0" fmla="*/ 0 h 2263173"/>
              <a:gd name="connsiteX1" fmla="*/ 3603525 w 3657600"/>
              <a:gd name="connsiteY1" fmla="*/ 0 h 2263173"/>
              <a:gd name="connsiteX2" fmla="*/ 3620445 w 3657600"/>
              <a:gd name="connsiteY2" fmla="*/ 65806 h 2263173"/>
              <a:gd name="connsiteX3" fmla="*/ 3657600 w 3657600"/>
              <a:gd name="connsiteY3" fmla="*/ 434373 h 2263173"/>
              <a:gd name="connsiteX4" fmla="*/ 1828800 w 3657600"/>
              <a:gd name="connsiteY4" fmla="*/ 2263173 h 2263173"/>
              <a:gd name="connsiteX5" fmla="*/ 0 w 3657600"/>
              <a:gd name="connsiteY5" fmla="*/ 434373 h 2263173"/>
              <a:gd name="connsiteX6" fmla="*/ 37155 w 3657600"/>
              <a:gd name="connsiteY6" fmla="*/ 65806 h 226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7600" h="2263173">
                <a:moveTo>
                  <a:pt x="54075" y="0"/>
                </a:moveTo>
                <a:lnTo>
                  <a:pt x="3603525" y="0"/>
                </a:lnTo>
                <a:lnTo>
                  <a:pt x="3620445" y="65806"/>
                </a:lnTo>
                <a:cubicBezTo>
                  <a:pt x="3644807" y="184856"/>
                  <a:pt x="3657600" y="308121"/>
                  <a:pt x="3657600" y="434373"/>
                </a:cubicBezTo>
                <a:cubicBezTo>
                  <a:pt x="3657600" y="1444391"/>
                  <a:pt x="2838818" y="2263173"/>
                  <a:pt x="1828800" y="2263173"/>
                </a:cubicBezTo>
                <a:cubicBezTo>
                  <a:pt x="818782" y="2263173"/>
                  <a:pt x="0" y="1444391"/>
                  <a:pt x="0" y="434373"/>
                </a:cubicBezTo>
                <a:cubicBezTo>
                  <a:pt x="0" y="308121"/>
                  <a:pt x="12794" y="184856"/>
                  <a:pt x="37155" y="658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4B0027A-90C7-41A2-A041-4055A5343B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813" r="-1" b="5739"/>
          <a:stretch/>
        </p:blipFill>
        <p:spPr>
          <a:xfrm>
            <a:off x="7877176" y="282895"/>
            <a:ext cx="2261496" cy="1320500"/>
          </a:xfrm>
          <a:prstGeom prst="rect">
            <a:avLst/>
          </a:pr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84BB5A-9B2C-40C0-A8F4-C812CDB9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0674" y="2529078"/>
            <a:ext cx="3671324" cy="4328922"/>
          </a:xfrm>
          <a:custGeom>
            <a:avLst/>
            <a:gdLst>
              <a:gd name="connsiteX0" fmla="*/ 2674686 w 3671324"/>
              <a:gd name="connsiteY0" fmla="*/ 0 h 4328922"/>
              <a:gd name="connsiteX1" fmla="*/ 3470056 w 3671324"/>
              <a:gd name="connsiteY1" fmla="*/ 120249 h 4328922"/>
              <a:gd name="connsiteX2" fmla="*/ 3671324 w 3671324"/>
              <a:gd name="connsiteY2" fmla="*/ 193914 h 4328922"/>
              <a:gd name="connsiteX3" fmla="*/ 3671324 w 3671324"/>
              <a:gd name="connsiteY3" fmla="*/ 4328922 h 4328922"/>
              <a:gd name="connsiteX4" fmla="*/ 575538 w 3671324"/>
              <a:gd name="connsiteY4" fmla="*/ 4328922 h 4328922"/>
              <a:gd name="connsiteX5" fmla="*/ 456795 w 3671324"/>
              <a:gd name="connsiteY5" fmla="*/ 4170129 h 4328922"/>
              <a:gd name="connsiteX6" fmla="*/ 0 w 3671324"/>
              <a:gd name="connsiteY6" fmla="*/ 2674686 h 4328922"/>
              <a:gd name="connsiteX7" fmla="*/ 2674686 w 3671324"/>
              <a:gd name="connsiteY7" fmla="*/ 0 h 432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324" h="4328922">
                <a:moveTo>
                  <a:pt x="2674686" y="0"/>
                </a:moveTo>
                <a:cubicBezTo>
                  <a:pt x="2951659" y="0"/>
                  <a:pt x="3218799" y="42100"/>
                  <a:pt x="3470056" y="120249"/>
                </a:cubicBezTo>
                <a:lnTo>
                  <a:pt x="3671324" y="193914"/>
                </a:lnTo>
                <a:lnTo>
                  <a:pt x="3671324" y="4328922"/>
                </a:lnTo>
                <a:lnTo>
                  <a:pt x="575538" y="4328922"/>
                </a:lnTo>
                <a:lnTo>
                  <a:pt x="456795" y="4170129"/>
                </a:lnTo>
                <a:cubicBezTo>
                  <a:pt x="168398" y="3743246"/>
                  <a:pt x="0" y="3228632"/>
                  <a:pt x="0" y="2674686"/>
                </a:cubicBezTo>
                <a:cubicBezTo>
                  <a:pt x="0" y="1197498"/>
                  <a:pt x="1197498" y="0"/>
                  <a:pt x="267468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B90FB24-E221-43B8-966E-D722F9D4D7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1" b="5667"/>
          <a:stretch/>
        </p:blipFill>
        <p:spPr>
          <a:xfrm>
            <a:off x="9530243" y="3623161"/>
            <a:ext cx="2313899" cy="29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62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œuvres :      - Murnaü                      - Paysage maison vert                       -Peinture ligne blanche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emilie BRUNET</dc:creator>
  <cp:lastModifiedBy>emilie BRUNET</cp:lastModifiedBy>
  <cp:revision>3</cp:revision>
  <dcterms:created xsi:type="dcterms:W3CDTF">2020-03-31T10:00:17Z</dcterms:created>
  <dcterms:modified xsi:type="dcterms:W3CDTF">2020-03-31T10:16:16Z</dcterms:modified>
</cp:coreProperties>
</file>