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Livret%20de%20comp&#233;tences/C2_CE1_20_juin_2016_650772%20exemple.pdf" TargetMode="External"/><Relationship Id="rId2" Type="http://schemas.openxmlformats.org/officeDocument/2006/relationships/hyperlink" Target="../Livret%20de%20comp&#233;tences/edumoov%20exempl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Emploi%20du%20temps/EMPLOI%20DU%20TEMPS%20GS%20CP%202017%202018%20affichag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itesecoles.ac-poitiers.fr/rom/spip.php?article540" TargetMode="External"/><Relationship Id="rId2" Type="http://schemas.openxmlformats.org/officeDocument/2006/relationships/hyperlink" Target="http://sitesecoles.ac-poitiers.fr/rom/spip.php?article5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tesecoles.ac-poitiers.fr/rom/spip.php?article53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REUNION DE CLASSE </a:t>
            </a:r>
            <a:br>
              <a:rPr lang="fr-FR" dirty="0" smtClean="0"/>
            </a:br>
            <a:r>
              <a:rPr lang="fr-FR" dirty="0" smtClean="0"/>
              <a:t>DES GS CP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Classe de MME PRINTEMPS </a:t>
            </a:r>
            <a:r>
              <a:rPr lang="fr-FR" dirty="0" smtClean="0"/>
              <a:t> </a:t>
            </a:r>
            <a:r>
              <a:rPr lang="fr-FR" dirty="0" smtClean="0"/>
              <a:t>Charlotte</a:t>
            </a:r>
          </a:p>
          <a:p>
            <a:r>
              <a:rPr lang="fr-FR" dirty="0" smtClean="0"/>
              <a:t>Et </a:t>
            </a:r>
          </a:p>
          <a:p>
            <a:r>
              <a:rPr lang="fr-FR" dirty="0" smtClean="0"/>
              <a:t>MME MOURGUES Lucille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10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233083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Les programme des CP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le livret scolaire unique numérique (LSUN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15796" y="1689350"/>
            <a:ext cx="111126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 smtClean="0"/>
              <a:t>EDUMOOV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 smtClean="0">
                <a:hlinkClick r:id="rId2" action="ppaction://hlinkfile"/>
              </a:rPr>
              <a:t>..\Livret de compétences\</a:t>
            </a:r>
            <a:r>
              <a:rPr lang="fr-FR" sz="1400" dirty="0" err="1" smtClean="0">
                <a:hlinkClick r:id="rId2" action="ppaction://hlinkfile"/>
              </a:rPr>
              <a:t>edumoov</a:t>
            </a:r>
            <a:r>
              <a:rPr lang="fr-FR" sz="1400" dirty="0" smtClean="0">
                <a:hlinkClick r:id="rId2" action="ppaction://hlinkfile"/>
              </a:rPr>
              <a:t> exemple.pdf</a:t>
            </a:r>
            <a:endParaRPr lang="fr-FR" sz="1400" dirty="0" smtClean="0"/>
          </a:p>
          <a:p>
            <a:pPr marL="285750" indent="-285750">
              <a:buFontTx/>
              <a:buChar char="-"/>
            </a:pPr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Le </a:t>
            </a:r>
            <a:r>
              <a:rPr lang="fr-FR" sz="1400" dirty="0" smtClean="0"/>
              <a:t>Livret scolaire unique numérique LSUN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sz="1400" dirty="0" smtClean="0">
                <a:hlinkClick r:id="rId3" action="ppaction://hlinkfile"/>
              </a:rPr>
              <a:t>..\Livret de compétences\C2_CE1_20_juin_2016_650772 exemple.pdf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12393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233083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L’emploi du temps des GS CP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27125" y="1473798"/>
            <a:ext cx="109835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file"/>
              </a:rPr>
              <a:t>..\Emploi du temps\EMPLOI DU TEMPS GS CP 2017 2018 affichage.pdf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067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233083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Le site de l’école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23944" y="1689350"/>
            <a:ext cx="1098355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Chaque semaine, vous retrouverez un article sur le programme des apprentissages de la semaine.</a:t>
            </a:r>
          </a:p>
          <a:p>
            <a:endParaRPr lang="fr-FR" dirty="0" smtClean="0"/>
          </a:p>
          <a:p>
            <a:r>
              <a:rPr lang="fr-FR" dirty="0">
                <a:hlinkClick r:id="rId2"/>
              </a:rPr>
              <a:t>http://</a:t>
            </a:r>
            <a:r>
              <a:rPr lang="fr-FR" dirty="0" smtClean="0">
                <a:hlinkClick r:id="rId2"/>
              </a:rPr>
              <a:t>sitesecoles.ac-poitiers.fr/rom/spip.php?article538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Vous trouverez aussi les poésies des GS CP</a:t>
            </a:r>
          </a:p>
          <a:p>
            <a:endParaRPr lang="fr-FR" dirty="0"/>
          </a:p>
          <a:p>
            <a:r>
              <a:rPr lang="fr-FR" dirty="0">
                <a:hlinkClick r:id="rId3"/>
              </a:rPr>
              <a:t>http://</a:t>
            </a:r>
            <a:r>
              <a:rPr lang="fr-FR" dirty="0" smtClean="0">
                <a:hlinkClick r:id="rId3"/>
              </a:rPr>
              <a:t>sitesecoles.ac-poitiers.fr/rom/spip.php?article540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mots à apprendre pour les CP</a:t>
            </a:r>
          </a:p>
          <a:p>
            <a:endParaRPr lang="fr-FR" dirty="0" smtClean="0"/>
          </a:p>
          <a:p>
            <a:r>
              <a:rPr lang="fr-FR" dirty="0">
                <a:hlinkClick r:id="rId4"/>
              </a:rPr>
              <a:t>http://</a:t>
            </a:r>
            <a:r>
              <a:rPr lang="fr-FR" dirty="0" smtClean="0">
                <a:hlinkClick r:id="rId4"/>
              </a:rPr>
              <a:t>sitesecoles.ac-poitiers.fr/rom/spip.php?article532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Et plus tard des photos des productions en arts visuels, les chansons avec le fichier musical ou un lien sur internet, les recettes de cuisine.</a:t>
            </a:r>
          </a:p>
          <a:p>
            <a:r>
              <a:rPr lang="fr-FR" dirty="0" smtClean="0"/>
              <a:t>Il n’y aura jamais de photographies de vos enfants avec mes articles.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883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233083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Les leçons à la maison des CP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9729" y="1689350"/>
            <a:ext cx="109835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CP auront des leçons du lundi pour le mardi, du mardi pour le jeudi, du jeudi pour vendredi et du vendredi pour le lundi.</a:t>
            </a:r>
          </a:p>
          <a:p>
            <a:endParaRPr lang="fr-FR" dirty="0" smtClean="0"/>
          </a:p>
          <a:p>
            <a:r>
              <a:rPr lang="fr-FR" dirty="0" smtClean="0"/>
              <a:t>Ils auront toujours des mots à apprendre et la dictée le </a:t>
            </a:r>
            <a:r>
              <a:rPr lang="fr-FR" dirty="0" smtClean="0"/>
              <a:t>mardi</a:t>
            </a:r>
            <a:r>
              <a:rPr lang="fr-FR" dirty="0" smtClean="0"/>
              <a:t>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poésie est à apprendre à la maison. Deux semaines après, ils en auront une nouvelle</a:t>
            </a:r>
            <a:r>
              <a:rPr lang="fr-FR" dirty="0" smtClean="0"/>
              <a:t>. La récitation se fait le vendredi.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Il y aura de la lecture d’album, de sons ou l’entrainement à la lecture (porte-vue).</a:t>
            </a:r>
          </a:p>
          <a:p>
            <a:r>
              <a:rPr lang="fr-FR" dirty="0" smtClean="0"/>
              <a:t>Pour la lecture d’album: NE PAS LIRE LES PAGES QUI SUIVENT.</a:t>
            </a:r>
          </a:p>
          <a:p>
            <a:endParaRPr lang="fr-FR" dirty="0" smtClean="0"/>
          </a:p>
          <a:p>
            <a:r>
              <a:rPr lang="fr-FR" dirty="0" smtClean="0"/>
              <a:t>Pendant les vacances, ils auront quelques petits exercices de mathématiques du fichier non obligatoires mais conseillés pour réinvestir ce qu’ils ont appris.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748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233083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Les outils de la </a:t>
            </a:r>
            <a:r>
              <a:rPr lang="fr-FR" dirty="0" smtClean="0"/>
              <a:t>classe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89729" y="1323590"/>
            <a:ext cx="109835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Ils ont :</a:t>
            </a:r>
          </a:p>
          <a:p>
            <a:r>
              <a:rPr lang="fr-FR" dirty="0"/>
              <a:t>	</a:t>
            </a:r>
            <a:r>
              <a:rPr lang="fr-FR" dirty="0" smtClean="0"/>
              <a:t>-1 cahier de liaison jaune (si vous voulez me rencontrer, marquer plusieurs créneaux)</a:t>
            </a:r>
          </a:p>
          <a:p>
            <a:r>
              <a:rPr lang="fr-FR" dirty="0"/>
              <a:t>	</a:t>
            </a:r>
            <a:r>
              <a:rPr lang="fr-FR" dirty="0" smtClean="0"/>
              <a:t>-2 classeurs</a:t>
            </a:r>
          </a:p>
          <a:p>
            <a:r>
              <a:rPr lang="fr-FR" dirty="0"/>
              <a:t>	</a:t>
            </a:r>
            <a:r>
              <a:rPr lang="fr-FR" dirty="0" smtClean="0"/>
              <a:t>-1 cahier d’écriture</a:t>
            </a:r>
          </a:p>
          <a:p>
            <a:r>
              <a:rPr lang="fr-FR" dirty="0"/>
              <a:t>	</a:t>
            </a:r>
            <a:r>
              <a:rPr lang="fr-FR" dirty="0" smtClean="0"/>
              <a:t>-1 cahier de texte (pour les CP)</a:t>
            </a:r>
          </a:p>
          <a:p>
            <a:r>
              <a:rPr lang="fr-FR" dirty="0"/>
              <a:t>	</a:t>
            </a:r>
            <a:r>
              <a:rPr lang="fr-FR" dirty="0" smtClean="0"/>
              <a:t>-1 porte-vue (pour les leçons et pour le cahier de vie)</a:t>
            </a:r>
          </a:p>
          <a:p>
            <a:r>
              <a:rPr lang="fr-FR" dirty="0"/>
              <a:t>	</a:t>
            </a:r>
            <a:r>
              <a:rPr lang="fr-FR" dirty="0" smtClean="0"/>
              <a:t>-1 cahier de poésie</a:t>
            </a:r>
          </a:p>
          <a:p>
            <a:r>
              <a:rPr lang="fr-FR" dirty="0"/>
              <a:t>	</a:t>
            </a:r>
            <a:r>
              <a:rPr lang="fr-FR" dirty="0" smtClean="0"/>
              <a:t>-1 fichier de mathématiques pour les CP</a:t>
            </a:r>
          </a:p>
          <a:p>
            <a:r>
              <a:rPr lang="fr-FR" dirty="0"/>
              <a:t>	</a:t>
            </a:r>
            <a:r>
              <a:rPr lang="fr-FR" dirty="0" smtClean="0"/>
              <a:t>-1 cahier de lecture « Les petits lecteurs de Rom »</a:t>
            </a:r>
          </a:p>
          <a:p>
            <a:r>
              <a:rPr lang="fr-FR" dirty="0"/>
              <a:t>	</a:t>
            </a:r>
            <a:r>
              <a:rPr lang="fr-FR" dirty="0" smtClean="0"/>
              <a:t>-1 carnet de comportement (il revient tous les vendredis)</a:t>
            </a:r>
          </a:p>
          <a:p>
            <a:r>
              <a:rPr lang="fr-FR" dirty="0"/>
              <a:t>	</a:t>
            </a:r>
            <a:r>
              <a:rPr lang="fr-FR" dirty="0" smtClean="0"/>
              <a:t>-1 </a:t>
            </a:r>
            <a:r>
              <a:rPr lang="fr-FR" dirty="0" smtClean="0"/>
              <a:t>cahier de gommettes alphas (pour les CP)</a:t>
            </a:r>
          </a:p>
          <a:p>
            <a:r>
              <a:rPr lang="fr-FR" dirty="0"/>
              <a:t>	</a:t>
            </a:r>
            <a:r>
              <a:rPr lang="fr-FR" dirty="0" smtClean="0"/>
              <a:t>-</a:t>
            </a:r>
            <a:r>
              <a:rPr lang="fr-FR" dirty="0"/>
              <a:t>1 cahier </a:t>
            </a:r>
            <a:r>
              <a:rPr lang="fr-FR" dirty="0" smtClean="0"/>
              <a:t>rouge </a:t>
            </a:r>
            <a:r>
              <a:rPr lang="fr-FR" dirty="0"/>
              <a:t>pour les jeux autonomes</a:t>
            </a:r>
          </a:p>
          <a:p>
            <a:endParaRPr lang="fr-FR" dirty="0" smtClean="0"/>
          </a:p>
          <a:p>
            <a:r>
              <a:rPr lang="fr-FR" dirty="0" smtClean="0"/>
              <a:t>Il y a quelques coins jeux dans la classe </a:t>
            </a:r>
            <a:r>
              <a:rPr lang="fr-FR" dirty="0" smtClean="0"/>
              <a:t>qui évolueront dans l’année :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- la bibliothèque</a:t>
            </a:r>
          </a:p>
          <a:p>
            <a:r>
              <a:rPr lang="fr-FR" dirty="0" smtClean="0"/>
              <a:t>	- </a:t>
            </a:r>
            <a:r>
              <a:rPr lang="fr-FR" dirty="0" smtClean="0"/>
              <a:t>le coin écoute d’histoire (entrée</a:t>
            </a:r>
            <a:r>
              <a:rPr lang="fr-FR" dirty="0" smtClean="0"/>
              <a:t>)</a:t>
            </a:r>
          </a:p>
          <a:p>
            <a:r>
              <a:rPr lang="fr-FR" dirty="0"/>
              <a:t>	</a:t>
            </a:r>
            <a:r>
              <a:rPr lang="fr-FR" dirty="0" smtClean="0"/>
              <a:t>- les </a:t>
            </a:r>
            <a:r>
              <a:rPr lang="fr-FR" dirty="0" smtClean="0"/>
              <a:t>animaux et les </a:t>
            </a:r>
            <a:r>
              <a:rPr lang="fr-FR" dirty="0" err="1" smtClean="0"/>
              <a:t>kaplas</a:t>
            </a:r>
            <a:r>
              <a:rPr lang="fr-FR" dirty="0" smtClean="0"/>
              <a:t> (dortoir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80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233083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Les projets de la classe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9729" y="1689350"/>
            <a:ext cx="109835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projet de l’année de l’école: </a:t>
            </a:r>
            <a:r>
              <a:rPr lang="fr-FR" dirty="0" smtClean="0"/>
              <a:t>LE VOYAGE AUTOUR DU MONDE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* </a:t>
            </a:r>
            <a:r>
              <a:rPr lang="fr-FR" dirty="0" smtClean="0"/>
              <a:t>Lecture de contes par les CM le vendredi</a:t>
            </a:r>
          </a:p>
          <a:p>
            <a:r>
              <a:rPr lang="fr-FR" dirty="0"/>
              <a:t>	</a:t>
            </a:r>
            <a:r>
              <a:rPr lang="fr-FR" dirty="0" smtClean="0"/>
              <a:t>* visite du zoo de </a:t>
            </a:r>
            <a:r>
              <a:rPr lang="fr-FR" dirty="0" err="1" smtClean="0"/>
              <a:t>Beauval</a:t>
            </a:r>
            <a:r>
              <a:rPr lang="fr-FR" dirty="0" smtClean="0"/>
              <a:t> en projet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* travail sur le </a:t>
            </a:r>
            <a:r>
              <a:rPr lang="fr-FR" dirty="0" smtClean="0"/>
              <a:t>monde, l’espace, les continents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différents projets:</a:t>
            </a:r>
          </a:p>
          <a:p>
            <a:r>
              <a:rPr lang="fr-FR" dirty="0"/>
              <a:t>	</a:t>
            </a:r>
            <a:r>
              <a:rPr lang="fr-FR" dirty="0" smtClean="0"/>
              <a:t>* cinéma (3 fois dans l’année)</a:t>
            </a:r>
          </a:p>
          <a:p>
            <a:r>
              <a:rPr lang="fr-FR" dirty="0"/>
              <a:t>	</a:t>
            </a:r>
            <a:r>
              <a:rPr lang="fr-FR" dirty="0" smtClean="0"/>
              <a:t>* cuisine une fois par mois avec les PS MS GS CP</a:t>
            </a:r>
          </a:p>
          <a:p>
            <a:r>
              <a:rPr lang="fr-FR" dirty="0"/>
              <a:t>	</a:t>
            </a:r>
            <a:r>
              <a:rPr lang="fr-FR" dirty="0" smtClean="0"/>
              <a:t>* USEP</a:t>
            </a:r>
          </a:p>
          <a:p>
            <a:r>
              <a:rPr lang="fr-FR" dirty="0" smtClean="0"/>
              <a:t>	* bibliothèque les mercredis tous les 15 jours</a:t>
            </a:r>
          </a:p>
          <a:p>
            <a:r>
              <a:rPr lang="fr-FR" dirty="0"/>
              <a:t>	</a:t>
            </a:r>
            <a:r>
              <a:rPr lang="fr-FR" dirty="0" smtClean="0"/>
              <a:t>* semaine des maternelles (petit déjeuner à l’école sera reconduit)</a:t>
            </a:r>
          </a:p>
          <a:p>
            <a:r>
              <a:rPr lang="fr-FR" dirty="0"/>
              <a:t>	</a:t>
            </a:r>
            <a:r>
              <a:rPr lang="fr-FR" dirty="0" smtClean="0"/>
              <a:t>* semaine du goût: </a:t>
            </a:r>
            <a:r>
              <a:rPr lang="fr-FR" dirty="0" smtClean="0"/>
              <a:t>recette du monde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* Natation (fin janvier le jeudi à </a:t>
            </a:r>
            <a:r>
              <a:rPr lang="fr-FR" dirty="0" err="1" smtClean="0"/>
              <a:t>Aqua’Melle</a:t>
            </a:r>
            <a:r>
              <a:rPr lang="fr-FR" dirty="0" smtClean="0"/>
              <a:t>)</a:t>
            </a:r>
          </a:p>
          <a:p>
            <a:r>
              <a:rPr lang="fr-FR" dirty="0"/>
              <a:t>	</a:t>
            </a:r>
            <a:r>
              <a:rPr lang="fr-FR" dirty="0" smtClean="0"/>
              <a:t>* fête de noël: vendredi </a:t>
            </a:r>
            <a:r>
              <a:rPr lang="fr-FR" dirty="0" smtClean="0"/>
              <a:t>22 </a:t>
            </a:r>
            <a:r>
              <a:rPr lang="fr-FR" dirty="0" smtClean="0"/>
              <a:t>décembre</a:t>
            </a:r>
          </a:p>
          <a:p>
            <a:r>
              <a:rPr lang="fr-FR" dirty="0"/>
              <a:t>	</a:t>
            </a:r>
            <a:r>
              <a:rPr lang="fr-FR" dirty="0" smtClean="0"/>
              <a:t>* carnaval sur </a:t>
            </a:r>
            <a:r>
              <a:rPr lang="fr-FR" dirty="0" smtClean="0"/>
              <a:t>les continents: </a:t>
            </a:r>
            <a:r>
              <a:rPr lang="fr-FR" dirty="0" smtClean="0"/>
              <a:t>vendredi </a:t>
            </a:r>
            <a:r>
              <a:rPr lang="fr-FR" dirty="0" smtClean="0"/>
              <a:t>9 </a:t>
            </a:r>
            <a:r>
              <a:rPr lang="fr-FR" dirty="0" smtClean="0"/>
              <a:t>février 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* </a:t>
            </a:r>
            <a:r>
              <a:rPr lang="fr-FR" dirty="0" err="1" smtClean="0"/>
              <a:t>Rally</a:t>
            </a:r>
            <a:r>
              <a:rPr lang="fr-FR" dirty="0" smtClean="0"/>
              <a:t> TICE mathématiques pour les CP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9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DECHARGE DE DIRECTION LE </a:t>
            </a:r>
            <a:r>
              <a:rPr lang="fr-FR" dirty="0" smtClean="0"/>
              <a:t>MARDI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89729" y="1689350"/>
            <a:ext cx="109835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</a:t>
            </a:r>
            <a:r>
              <a:rPr lang="fr-FR" dirty="0" smtClean="0"/>
              <a:t>mardi et quelques mercredis</a:t>
            </a:r>
            <a:r>
              <a:rPr lang="fr-FR" dirty="0" smtClean="0"/>
              <a:t>, </a:t>
            </a:r>
            <a:r>
              <a:rPr lang="fr-FR" dirty="0" smtClean="0"/>
              <a:t>j’assure la direction. </a:t>
            </a:r>
          </a:p>
          <a:p>
            <a:r>
              <a:rPr lang="fr-FR" dirty="0"/>
              <a:t>Donc, c’est Madame MOURGUES Lucille qui est dans la classe. </a:t>
            </a:r>
          </a:p>
          <a:p>
            <a:endParaRPr lang="fr-FR" dirty="0" smtClean="0"/>
          </a:p>
          <a:p>
            <a:r>
              <a:rPr lang="fr-FR" dirty="0" smtClean="0"/>
              <a:t>Formation de direction pendant 2 fois deux semaines:</a:t>
            </a:r>
          </a:p>
          <a:p>
            <a:r>
              <a:rPr lang="fr-FR" dirty="0" smtClean="0"/>
              <a:t>Du 2 au 12 octobre</a:t>
            </a:r>
          </a:p>
          <a:p>
            <a:r>
              <a:rPr lang="fr-FR" dirty="0" smtClean="0"/>
              <a:t>Du 13 au 24 novembre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46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Ordre de la réunion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52283" y="2291379"/>
            <a:ext cx="87459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Les programmes de maternelle et le cahier de progrès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Les programme des CP et le livret scolaire unique numérique (LSUN)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L’emploi du temps des GS CP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 site de l’école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Les leçons à la maison des CP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Les outils de la classe (cahier)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 smtClean="0"/>
              <a:t>Les projets de la classe</a:t>
            </a:r>
          </a:p>
        </p:txBody>
      </p:sp>
    </p:spTree>
    <p:extLst>
      <p:ext uri="{BB962C8B-B14F-4D97-AF65-F5344CB8AC3E}">
        <p14:creationId xmlns:p14="http://schemas.microsoft.com/office/powerpoint/2010/main" val="324688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Les programmes de maternelle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le cahier de </a:t>
            </a:r>
            <a:r>
              <a:rPr lang="fr-FR" dirty="0" smtClean="0"/>
              <a:t>progrès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20010" y="2323650"/>
            <a:ext cx="100153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b="1" u="sng" dirty="0" smtClean="0"/>
              <a:t>Mobiliser le langage dans toutes ses dimensions :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L’oral: </a:t>
            </a:r>
            <a:r>
              <a:rPr lang="fr-FR" sz="1400" dirty="0"/>
              <a:t>Oser entrer en </a:t>
            </a:r>
            <a:r>
              <a:rPr lang="fr-FR" sz="1400" dirty="0" smtClean="0"/>
              <a:t>communication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 : </a:t>
            </a:r>
            <a:r>
              <a:rPr lang="fr-FR" sz="1400" dirty="0"/>
              <a:t>Comprendre et </a:t>
            </a:r>
            <a:r>
              <a:rPr lang="fr-FR" sz="1400" dirty="0" smtClean="0"/>
              <a:t>apprendre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 : </a:t>
            </a:r>
            <a:r>
              <a:rPr lang="fr-FR" sz="1400" dirty="0"/>
              <a:t>Échanger et réfléchir </a:t>
            </a:r>
            <a:r>
              <a:rPr lang="fr-FR" sz="1400" dirty="0" smtClean="0"/>
              <a:t>avec les autres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 : </a:t>
            </a:r>
            <a:r>
              <a:rPr lang="fr-FR" sz="1400" dirty="0"/>
              <a:t>Commencer à réfléchir sur </a:t>
            </a:r>
            <a:r>
              <a:rPr lang="fr-FR" sz="1400" dirty="0" smtClean="0"/>
              <a:t>la langue </a:t>
            </a:r>
            <a:r>
              <a:rPr lang="fr-FR" sz="1400" dirty="0"/>
              <a:t>et acquérir </a:t>
            </a:r>
            <a:r>
              <a:rPr lang="fr-FR" sz="1400" dirty="0" smtClean="0"/>
              <a:t>une conscience </a:t>
            </a:r>
            <a:r>
              <a:rPr lang="fr-FR" sz="1400" dirty="0"/>
              <a:t>phonologique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* L’écrit: </a:t>
            </a:r>
            <a:r>
              <a:rPr lang="fr-FR" sz="1400" dirty="0"/>
              <a:t>Écouter de l’écrit et </a:t>
            </a:r>
            <a:r>
              <a:rPr lang="fr-FR" sz="1400" dirty="0" smtClean="0"/>
              <a:t>comprendre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  : </a:t>
            </a:r>
            <a:r>
              <a:rPr lang="fr-FR" sz="1400" dirty="0"/>
              <a:t>Découvrir la fonction </a:t>
            </a:r>
            <a:r>
              <a:rPr lang="fr-FR" sz="1400" dirty="0" smtClean="0"/>
              <a:t>de l’écrit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  : </a:t>
            </a:r>
            <a:r>
              <a:rPr lang="fr-FR" sz="1400" dirty="0"/>
              <a:t>Commencer à produire </a:t>
            </a:r>
            <a:r>
              <a:rPr lang="fr-FR" sz="1400" dirty="0" smtClean="0"/>
              <a:t>des écrits </a:t>
            </a:r>
            <a:r>
              <a:rPr lang="fr-FR" sz="1400" dirty="0"/>
              <a:t>et en découvrir </a:t>
            </a:r>
            <a:r>
              <a:rPr lang="fr-FR" sz="1400" dirty="0" smtClean="0"/>
              <a:t>le fonctionnement</a:t>
            </a:r>
          </a:p>
          <a:p>
            <a:r>
              <a:rPr lang="fr-FR" sz="1400" dirty="0" smtClean="0"/>
              <a:t>			  : Découvrir </a:t>
            </a:r>
            <a:r>
              <a:rPr lang="fr-FR" sz="1400" dirty="0"/>
              <a:t>le principe </a:t>
            </a:r>
            <a:r>
              <a:rPr lang="fr-FR" sz="1400" dirty="0" smtClean="0"/>
              <a:t>alphabétique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  : </a:t>
            </a:r>
            <a:r>
              <a:rPr lang="fr-FR" sz="1400" dirty="0"/>
              <a:t>Commencer à écrire </a:t>
            </a:r>
            <a:r>
              <a:rPr lang="fr-FR" sz="1400" dirty="0" smtClean="0"/>
              <a:t>tout seul</a:t>
            </a:r>
          </a:p>
          <a:p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b="1" u="sng" dirty="0" smtClean="0"/>
              <a:t>Agir</a:t>
            </a:r>
            <a:r>
              <a:rPr lang="fr-FR" sz="1400" b="1" u="sng" dirty="0"/>
              <a:t>, s’exprimer, comprendre à travers l’activité physique : </a:t>
            </a:r>
          </a:p>
          <a:p>
            <a:r>
              <a:rPr lang="fr-FR" sz="1400" dirty="0" smtClean="0"/>
              <a:t>		* </a:t>
            </a:r>
            <a:r>
              <a:rPr lang="fr-FR" sz="1400" dirty="0"/>
              <a:t>Agir dans l’espace, dans </a:t>
            </a:r>
            <a:r>
              <a:rPr lang="fr-FR" sz="1400" dirty="0" smtClean="0"/>
              <a:t>la durée </a:t>
            </a:r>
            <a:r>
              <a:rPr lang="fr-FR" sz="1400" dirty="0"/>
              <a:t>et sur les </a:t>
            </a:r>
            <a:r>
              <a:rPr lang="fr-FR" sz="1400" dirty="0" smtClean="0"/>
              <a:t>objets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Adapter ses équilibres </a:t>
            </a:r>
            <a:r>
              <a:rPr lang="fr-FR" sz="1400" dirty="0" smtClean="0"/>
              <a:t>et ses </a:t>
            </a:r>
            <a:r>
              <a:rPr lang="fr-FR" sz="1400" dirty="0"/>
              <a:t>déplacements à des </a:t>
            </a:r>
            <a:r>
              <a:rPr lang="fr-FR" sz="1400" dirty="0" smtClean="0"/>
              <a:t>environnements ou des contraintes variés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Communiquer avec </a:t>
            </a:r>
            <a:r>
              <a:rPr lang="fr-FR" sz="1400" dirty="0" smtClean="0"/>
              <a:t>les autres </a:t>
            </a:r>
            <a:r>
              <a:rPr lang="fr-FR" sz="1400" dirty="0"/>
              <a:t>au travers d’actions </a:t>
            </a:r>
            <a:r>
              <a:rPr lang="fr-FR" sz="1400" dirty="0" smtClean="0"/>
              <a:t>à visée </a:t>
            </a:r>
            <a:r>
              <a:rPr lang="fr-FR" sz="1400" dirty="0"/>
              <a:t>expressive ou </a:t>
            </a:r>
            <a:r>
              <a:rPr lang="fr-FR" sz="1400" dirty="0" smtClean="0"/>
              <a:t>artistique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Collaborer, coopérer</a:t>
            </a:r>
            <a:r>
              <a:rPr lang="fr-FR" sz="1400" dirty="0" smtClean="0"/>
              <a:t>, s’opposer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4783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Les programmes de maternelle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le cahier de </a:t>
            </a:r>
            <a:r>
              <a:rPr lang="fr-FR" dirty="0" smtClean="0"/>
              <a:t>progrès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20010" y="2323650"/>
            <a:ext cx="10015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b="1" u="sng" dirty="0" smtClean="0"/>
              <a:t>Agir</a:t>
            </a:r>
            <a:r>
              <a:rPr lang="fr-FR" sz="1400" b="1" u="sng" dirty="0"/>
              <a:t>, s’exprimer, comprendre à travers </a:t>
            </a:r>
            <a:r>
              <a:rPr lang="fr-FR" sz="1400" b="1" u="sng" dirty="0" smtClean="0"/>
              <a:t>les activités artistiques : </a:t>
            </a:r>
            <a:endParaRPr lang="fr-FR" sz="1400" b="1" u="sng" dirty="0"/>
          </a:p>
          <a:p>
            <a:r>
              <a:rPr lang="fr-FR" sz="1400" dirty="0" smtClean="0"/>
              <a:t>		* </a:t>
            </a:r>
            <a:r>
              <a:rPr lang="fr-FR" sz="1400" dirty="0"/>
              <a:t>Développer du goût pour les pratiques artistiques</a:t>
            </a:r>
          </a:p>
          <a:p>
            <a:r>
              <a:rPr lang="fr-FR" sz="1400" dirty="0" smtClean="0"/>
              <a:t>		* Découvrir </a:t>
            </a:r>
            <a:r>
              <a:rPr lang="fr-FR" sz="1400" dirty="0"/>
              <a:t>différentes formes d’expression artistique</a:t>
            </a:r>
          </a:p>
          <a:p>
            <a:r>
              <a:rPr lang="fr-FR" sz="1400" dirty="0" smtClean="0"/>
              <a:t>		* Vivre </a:t>
            </a:r>
            <a:r>
              <a:rPr lang="fr-FR" sz="1400" dirty="0"/>
              <a:t>et exprimer des émotions, formuler des </a:t>
            </a:r>
            <a:r>
              <a:rPr lang="fr-FR" sz="1400" dirty="0" smtClean="0"/>
              <a:t>choix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Les </a:t>
            </a:r>
            <a:r>
              <a:rPr lang="fr-FR" sz="1400" dirty="0" smtClean="0"/>
              <a:t>productions plastiques et visuelles : Dessiner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				     : </a:t>
            </a:r>
            <a:r>
              <a:rPr lang="fr-FR" sz="1400" dirty="0"/>
              <a:t>S’exercer au graphisme </a:t>
            </a:r>
            <a:r>
              <a:rPr lang="fr-FR" sz="1400" dirty="0" smtClean="0"/>
              <a:t>décoratif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				     : </a:t>
            </a:r>
            <a:r>
              <a:rPr lang="fr-FR" sz="1400" dirty="0"/>
              <a:t>Réaliser des </a:t>
            </a:r>
            <a:r>
              <a:rPr lang="fr-FR" sz="1400" dirty="0" smtClean="0"/>
              <a:t>compositions plastiques</a:t>
            </a:r>
            <a:r>
              <a:rPr lang="fr-FR" sz="1400" dirty="0"/>
              <a:t>, planes et en </a:t>
            </a:r>
            <a:r>
              <a:rPr lang="fr-FR" sz="1400" dirty="0" smtClean="0"/>
              <a:t>volume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				     : </a:t>
            </a:r>
            <a:r>
              <a:rPr lang="fr-FR" sz="1400" dirty="0"/>
              <a:t>Observer, comprendre </a:t>
            </a:r>
            <a:r>
              <a:rPr lang="fr-FR" sz="1400" dirty="0" smtClean="0"/>
              <a:t>et transformer </a:t>
            </a:r>
            <a:r>
              <a:rPr lang="fr-FR" sz="1400" dirty="0"/>
              <a:t>des images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* Univers sonores : </a:t>
            </a:r>
            <a:r>
              <a:rPr lang="fr-FR" sz="1400" dirty="0"/>
              <a:t>Jouer avec sa voix et </a:t>
            </a:r>
            <a:r>
              <a:rPr lang="fr-FR" sz="1400" dirty="0" smtClean="0"/>
              <a:t>acquérir un </a:t>
            </a:r>
            <a:r>
              <a:rPr lang="fr-FR" sz="1400" dirty="0"/>
              <a:t>répertoire de </a:t>
            </a:r>
            <a:r>
              <a:rPr lang="fr-FR" sz="1400" dirty="0" smtClean="0"/>
              <a:t>comptines et </a:t>
            </a:r>
            <a:r>
              <a:rPr lang="fr-FR" sz="1400" dirty="0"/>
              <a:t>de </a:t>
            </a:r>
            <a:r>
              <a:rPr lang="fr-FR" sz="1400" dirty="0" smtClean="0"/>
              <a:t>chansons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          : </a:t>
            </a:r>
            <a:r>
              <a:rPr lang="fr-FR" sz="1400" dirty="0"/>
              <a:t>Explorer des instruments</a:t>
            </a:r>
            <a:r>
              <a:rPr lang="fr-FR" sz="1400" dirty="0" smtClean="0"/>
              <a:t>, utiliser </a:t>
            </a:r>
            <a:r>
              <a:rPr lang="fr-FR" sz="1400" dirty="0"/>
              <a:t>les sonorités </a:t>
            </a:r>
            <a:r>
              <a:rPr lang="fr-FR" sz="1400" dirty="0" smtClean="0"/>
              <a:t>du corps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          : </a:t>
            </a:r>
            <a:r>
              <a:rPr lang="fr-FR" sz="1400" dirty="0"/>
              <a:t>Affiner son écoute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Le </a:t>
            </a:r>
            <a:r>
              <a:rPr lang="fr-FR" sz="1400" dirty="0" smtClean="0"/>
              <a:t>spectacle vivant : </a:t>
            </a:r>
            <a:r>
              <a:rPr lang="fr-FR" sz="1400" dirty="0"/>
              <a:t>Pratiquer quelques </a:t>
            </a:r>
            <a:r>
              <a:rPr lang="fr-FR" sz="1400" dirty="0" smtClean="0"/>
              <a:t>activités des </a:t>
            </a:r>
            <a:r>
              <a:rPr lang="fr-FR" sz="1400" dirty="0"/>
              <a:t>arts du spectacle vivant</a:t>
            </a:r>
          </a:p>
        </p:txBody>
      </p:sp>
    </p:spTree>
    <p:extLst>
      <p:ext uri="{BB962C8B-B14F-4D97-AF65-F5344CB8AC3E}">
        <p14:creationId xmlns:p14="http://schemas.microsoft.com/office/powerpoint/2010/main" val="15763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07317" y="340658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Les programmes de maternelle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le cahier de </a:t>
            </a:r>
            <a:r>
              <a:rPr lang="fr-FR" dirty="0" smtClean="0"/>
              <a:t>progrès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398495" y="1893744"/>
            <a:ext cx="1001537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b="1" u="sng" dirty="0" smtClean="0"/>
              <a:t>Construire les premiers outils pour structurer sa pensée :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Découvrir </a:t>
            </a:r>
            <a:r>
              <a:rPr lang="fr-FR" sz="1400" dirty="0"/>
              <a:t>les nombres et leurs </a:t>
            </a:r>
            <a:r>
              <a:rPr lang="fr-FR" sz="1400" dirty="0" smtClean="0"/>
              <a:t>utilisations: </a:t>
            </a:r>
            <a:r>
              <a:rPr lang="fr-FR" sz="1400" dirty="0"/>
              <a:t>Construire le nombre </a:t>
            </a:r>
            <a:r>
              <a:rPr lang="fr-FR" sz="1400" dirty="0" smtClean="0"/>
              <a:t>pour exprimer </a:t>
            </a:r>
            <a:r>
              <a:rPr lang="fr-FR" sz="1400" dirty="0"/>
              <a:t>les </a:t>
            </a:r>
            <a:r>
              <a:rPr lang="fr-FR" sz="1400" dirty="0" smtClean="0"/>
              <a:t>quantités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				          : </a:t>
            </a:r>
            <a:r>
              <a:rPr lang="fr-FR" sz="1400" dirty="0"/>
              <a:t>Stabiliser la </a:t>
            </a:r>
            <a:r>
              <a:rPr lang="fr-FR" sz="1400" dirty="0" smtClean="0"/>
              <a:t>connaissance des </a:t>
            </a:r>
            <a:r>
              <a:rPr lang="fr-FR" sz="1400" dirty="0"/>
              <a:t>petits </a:t>
            </a:r>
            <a:r>
              <a:rPr lang="fr-FR" sz="1400" dirty="0" smtClean="0"/>
              <a:t>nombres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				          : </a:t>
            </a:r>
            <a:r>
              <a:rPr lang="fr-FR" sz="1400" dirty="0"/>
              <a:t>Utiliser le nombre </a:t>
            </a:r>
            <a:r>
              <a:rPr lang="fr-FR" sz="1400" dirty="0" smtClean="0"/>
              <a:t>pour désigner </a:t>
            </a:r>
            <a:r>
              <a:rPr lang="fr-FR" sz="1400" dirty="0"/>
              <a:t>un rang, </a:t>
            </a:r>
            <a:r>
              <a:rPr lang="fr-FR" sz="1400" dirty="0" smtClean="0"/>
              <a:t>une position</a:t>
            </a:r>
          </a:p>
          <a:p>
            <a:r>
              <a:rPr lang="fr-FR" sz="1400" dirty="0"/>
              <a:t>		</a:t>
            </a:r>
            <a:r>
              <a:rPr lang="fr-FR" sz="1400" dirty="0" smtClean="0"/>
              <a:t>* Construire des</a:t>
            </a:r>
            <a:r>
              <a:rPr lang="fr-FR" sz="1400" dirty="0"/>
              <a:t> </a:t>
            </a:r>
            <a:r>
              <a:rPr lang="fr-FR" sz="1400" dirty="0" smtClean="0"/>
              <a:t>premiers savoirs et savoir-faire avec rigueur: </a:t>
            </a:r>
            <a:r>
              <a:rPr lang="fr-FR" sz="1400" dirty="0"/>
              <a:t>Acquérir la suite orale </a:t>
            </a:r>
            <a:r>
              <a:rPr lang="fr-FR" sz="1400" dirty="0" smtClean="0"/>
              <a:t>des mots-nombres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							      : </a:t>
            </a:r>
            <a:r>
              <a:rPr lang="fr-FR" sz="1400" dirty="0"/>
              <a:t>Écrire les nombres avec </a:t>
            </a:r>
            <a:r>
              <a:rPr lang="fr-FR" sz="1400" dirty="0" smtClean="0"/>
              <a:t>les chiffres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							      : </a:t>
            </a:r>
            <a:r>
              <a:rPr lang="fr-FR" sz="1400" dirty="0"/>
              <a:t>Dénombrer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Explorer des formes, des grandeurs, des suites </a:t>
            </a:r>
            <a:r>
              <a:rPr lang="fr-FR" sz="1400" dirty="0" smtClean="0"/>
              <a:t>organisées</a:t>
            </a:r>
          </a:p>
          <a:p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b="1" u="sng" dirty="0"/>
              <a:t>Explorer le monde: </a:t>
            </a:r>
          </a:p>
          <a:p>
            <a:pPr lvl="2"/>
            <a:r>
              <a:rPr lang="fr-FR" sz="1400" dirty="0" smtClean="0"/>
              <a:t>* explorer le temps et l’espace: stabiliser les repères temporels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                                                                  : consolider la notion de chronologie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                                                                  : sensibiliser à la notion de durée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                                                                  : faire l’expérience de l’espace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                                                                  : représenter l’espace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explorer le monde du vivant, des objets et de la matière : découvrir le monde du vivant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                        							              : explorer la matière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                       							              : utiliser, fabriquer, manipuler des objets</a:t>
            </a:r>
          </a:p>
          <a:p>
            <a:r>
              <a:rPr lang="fr-FR" sz="1400" dirty="0"/>
              <a:t> </a:t>
            </a:r>
            <a:r>
              <a:rPr lang="fr-FR" sz="1400" dirty="0" smtClean="0"/>
              <a:t>                                     							              : utiliser des outils numériques</a:t>
            </a:r>
          </a:p>
          <a:p>
            <a:endParaRPr lang="fr-FR" sz="1400" dirty="0" smtClean="0"/>
          </a:p>
          <a:p>
            <a:r>
              <a:rPr lang="fr-FR" sz="1400" b="1" u="sng" dirty="0" smtClean="0"/>
              <a:t>-      </a:t>
            </a:r>
            <a:r>
              <a:rPr lang="fr-FR" sz="1400" b="1" u="sng" dirty="0" smtClean="0"/>
              <a:t>Cahier </a:t>
            </a:r>
            <a:r>
              <a:rPr lang="fr-FR" sz="1400" b="1" u="sng" dirty="0"/>
              <a:t>de réussite élaboré pour les PS MS GS avec Murielle PORTAIN en s’appuyant sur le cahier de progrès de </a:t>
            </a:r>
            <a:r>
              <a:rPr lang="fr-FR" sz="1400" b="1" u="sng" dirty="0" smtClean="0"/>
              <a:t>RETZ.</a:t>
            </a:r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4611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233083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Les programme des CP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le livret scolaire unique numérique (LSUN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15796" y="1689350"/>
            <a:ext cx="107518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 smtClean="0"/>
              <a:t>Français: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Comprendre et s’exprimer à l’oral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Ecouter pour comprendre des messages oraux ou des textes lus par un adulte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Dire pour être entendu et compris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Participer à des échanges dans des situations diversifiées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Adopter une distance critique par rapport au langage produit.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* Lire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Identifier des mots de manière de plus en plus aisée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Comprendre un texte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Pratiquer </a:t>
            </a:r>
            <a:r>
              <a:rPr lang="fr-FR" sz="1400" dirty="0"/>
              <a:t>différentes formes de lecture</a:t>
            </a:r>
            <a:r>
              <a:rPr lang="fr-FR" sz="1400" dirty="0" smtClean="0"/>
              <a:t>.</a:t>
            </a:r>
          </a:p>
          <a:p>
            <a:r>
              <a:rPr lang="fr-FR" sz="1400" dirty="0" smtClean="0"/>
              <a:t>				: </a:t>
            </a:r>
            <a:r>
              <a:rPr lang="fr-FR" sz="1400" dirty="0"/>
              <a:t>Lire à voix haute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Contrôler sa compréhension.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* Ecrire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Copier de manière experte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Produire des écrits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Réviser et améliorer l’écrit qu’on a produit.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* Comprendre le fonctionnement de la langue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Maitriser les relations entre l’oral et </a:t>
            </a:r>
            <a:r>
              <a:rPr lang="fr-FR" sz="1400" dirty="0" smtClean="0"/>
              <a:t>l’écrit.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Mémoriser et se remémorer l’orthographe de mots fréquents et de </a:t>
            </a:r>
            <a:r>
              <a:rPr lang="fr-FR" sz="1400" dirty="0" smtClean="0"/>
              <a:t>mots </a:t>
            </a:r>
            <a:r>
              <a:rPr lang="fr-FR" sz="1400" dirty="0"/>
              <a:t>irréguliers dont le </a:t>
            </a:r>
            <a:r>
              <a:rPr lang="fr-FR" sz="1400" dirty="0" smtClean="0"/>
              <a:t>sens </a:t>
            </a:r>
            <a:r>
              <a:rPr lang="fr-FR" sz="1400" dirty="0"/>
              <a:t>est connu.</a:t>
            </a:r>
          </a:p>
          <a:p>
            <a:r>
              <a:rPr lang="fr-FR" sz="1400" dirty="0" smtClean="0"/>
              <a:t> 				: </a:t>
            </a:r>
            <a:r>
              <a:rPr lang="fr-FR" sz="1400" dirty="0"/>
              <a:t>Raisonner pour résoudre des problèmes orthographiques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Orthographier les formes verbales les plus fréquentes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Identifier des relations entre les mots, entre les mots et leur contexte d’utilisation ; s’en servir pour mieux </a:t>
            </a:r>
            <a:r>
              <a:rPr lang="fr-FR" sz="1400" dirty="0" smtClean="0"/>
              <a:t>comprendre.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	: </a:t>
            </a:r>
            <a:r>
              <a:rPr lang="fr-FR" sz="1400" dirty="0"/>
              <a:t>Etendre ses connaissances lexicales, mémoriser et réutiliser des mots nouvellement appris</a:t>
            </a:r>
          </a:p>
        </p:txBody>
      </p:sp>
    </p:spTree>
    <p:extLst>
      <p:ext uri="{BB962C8B-B14F-4D97-AF65-F5344CB8AC3E}">
        <p14:creationId xmlns:p14="http://schemas.microsoft.com/office/powerpoint/2010/main" val="18236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136264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Les programme des CP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le livret scolaire unique numérique (LSUN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33487" y="1463439"/>
            <a:ext cx="1113416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 smtClean="0"/>
              <a:t>Mathématiques: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Nombres (jusqu’à 100) et calculs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: </a:t>
            </a:r>
            <a:r>
              <a:rPr lang="fr-FR" sz="1400" dirty="0"/>
              <a:t>Comprendre et utiliser des nombres entiers pour dénombrer, ordonner, repérer, comparer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: </a:t>
            </a:r>
            <a:r>
              <a:rPr lang="fr-FR" sz="1400" dirty="0"/>
              <a:t>Nommer, lire, écrire, représenter des nombres entiers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: </a:t>
            </a:r>
            <a:r>
              <a:rPr lang="fr-FR" sz="1400" dirty="0"/>
              <a:t>Résoudre des problèmes en utilisant des nombres entiers et le calcul.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	: Organiser </a:t>
            </a:r>
            <a:r>
              <a:rPr lang="fr-FR" sz="1400" dirty="0"/>
              <a:t>et gérer des données.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	: Calculer </a:t>
            </a:r>
            <a:r>
              <a:rPr lang="fr-FR" sz="1400" dirty="0"/>
              <a:t>avec des nombres </a:t>
            </a:r>
            <a:r>
              <a:rPr lang="fr-FR" sz="1400" dirty="0" smtClean="0"/>
              <a:t>entiers (addition en ligne et en colonne, soustraction en ligne).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Espace et géométrie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: </a:t>
            </a:r>
            <a:r>
              <a:rPr lang="fr-FR" sz="1400" dirty="0"/>
              <a:t>(Se) repérer et (se) déplacer en utilisant des repères et des </a:t>
            </a:r>
            <a:r>
              <a:rPr lang="fr-FR" sz="1400" dirty="0" smtClean="0"/>
              <a:t>représentations.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: </a:t>
            </a:r>
            <a:r>
              <a:rPr lang="fr-FR" sz="1400" dirty="0"/>
              <a:t>Reconnaître, nommer, décrire, reproduire quelques solides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: </a:t>
            </a:r>
            <a:r>
              <a:rPr lang="fr-FR" sz="1400" dirty="0"/>
              <a:t>Reconnaître, nommer, décrire, reproduire, construire quelques figures géométriques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: </a:t>
            </a:r>
            <a:r>
              <a:rPr lang="fr-FR" sz="1400" dirty="0"/>
              <a:t>Reconnaître et utiliser les notions </a:t>
            </a:r>
            <a:r>
              <a:rPr lang="fr-FR" sz="1400" dirty="0" smtClean="0"/>
              <a:t>d’alignements.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Grandeurs et mesures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: </a:t>
            </a:r>
            <a:r>
              <a:rPr lang="fr-FR" sz="1400" dirty="0"/>
              <a:t>Comparer, estimer, mesurer des longueurs, des masses, des contenances, des durées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: </a:t>
            </a:r>
            <a:r>
              <a:rPr lang="fr-FR" sz="1400" dirty="0"/>
              <a:t>Utiliser le lexique, les unités, les instruments de mesures spécifiques de ces grandeurs.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	: Résoudre </a:t>
            </a:r>
            <a:r>
              <a:rPr lang="fr-FR" sz="1400" dirty="0"/>
              <a:t>des problèmes impliquant des longueurs, des masses, des contenances, des durées, des prix</a:t>
            </a:r>
            <a:r>
              <a:rPr lang="fr-FR" sz="1400" dirty="0" smtClean="0"/>
              <a:t>.</a:t>
            </a:r>
          </a:p>
          <a:p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Anglais :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Comprendre l’oral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S’exprimer oralement en continu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Prendre part à une conversation</a:t>
            </a:r>
            <a:endParaRPr lang="fr-FR" sz="1400" dirty="0" smtClean="0"/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Découvrir quelques aspects culturels d’une langue vivante </a:t>
            </a:r>
            <a:r>
              <a:rPr lang="fr-FR" sz="1400" dirty="0" smtClean="0"/>
              <a:t>étrangère</a:t>
            </a:r>
          </a:p>
          <a:p>
            <a:endParaRPr lang="fr-FR" sz="1400" dirty="0"/>
          </a:p>
          <a:p>
            <a:r>
              <a:rPr lang="fr-FR" sz="1400" dirty="0" smtClean="0"/>
              <a:t>En anglais, ils vont apprendre à comprendre les consignes, les couleurs, les nombres. Ils vont apprendre à se présenter. Ils vont </a:t>
            </a:r>
            <a:r>
              <a:rPr lang="fr-FR" sz="1400" dirty="0" smtClean="0"/>
              <a:t>écouter </a:t>
            </a:r>
            <a:r>
              <a:rPr lang="fr-FR" sz="1400" dirty="0" smtClean="0"/>
              <a:t>des histoires.</a:t>
            </a:r>
            <a:endParaRPr lang="fr-FR" sz="1400" dirty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012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233083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Les programme des CP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le livret scolaire unique numérique (LSUN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05609" y="1689350"/>
            <a:ext cx="111126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 smtClean="0"/>
              <a:t>EPS: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b="1" dirty="0"/>
              <a:t>Produire une performance optimale, mesurable à une échéance donnée</a:t>
            </a:r>
            <a:r>
              <a:rPr lang="fr-FR" sz="1400" b="1" dirty="0" smtClean="0"/>
              <a:t>.</a:t>
            </a:r>
          </a:p>
          <a:p>
            <a:r>
              <a:rPr lang="fr-FR" sz="1400" b="1" dirty="0"/>
              <a:t>	</a:t>
            </a:r>
            <a:r>
              <a:rPr lang="fr-FR" sz="1400" b="1" dirty="0" smtClean="0"/>
              <a:t>	* </a:t>
            </a:r>
            <a:r>
              <a:rPr lang="fr-FR" sz="1400" b="1" dirty="0"/>
              <a:t>Adapter ses déplacements à des environnements variés</a:t>
            </a:r>
            <a:r>
              <a:rPr lang="fr-FR" sz="1400" b="1" dirty="0" smtClean="0"/>
              <a:t>.</a:t>
            </a:r>
          </a:p>
          <a:p>
            <a:r>
              <a:rPr lang="fr-FR" sz="1400" b="1" dirty="0"/>
              <a:t>	</a:t>
            </a:r>
            <a:r>
              <a:rPr lang="fr-FR" sz="1400" b="1" dirty="0" smtClean="0"/>
              <a:t>	* </a:t>
            </a:r>
            <a:r>
              <a:rPr lang="fr-FR" sz="1400" b="1" dirty="0"/>
              <a:t>S’exprimer devant les autres par une prestation artistique et/ou acrobatique</a:t>
            </a:r>
            <a:r>
              <a:rPr lang="fr-FR" sz="1400" b="1" dirty="0" smtClean="0"/>
              <a:t>.</a:t>
            </a:r>
          </a:p>
          <a:p>
            <a:r>
              <a:rPr lang="fr-FR" sz="1400" b="1" dirty="0"/>
              <a:t>	</a:t>
            </a:r>
            <a:r>
              <a:rPr lang="fr-FR" sz="1400" b="1" dirty="0" smtClean="0"/>
              <a:t>	* </a:t>
            </a:r>
            <a:r>
              <a:rPr lang="fr-FR" sz="1400" b="1" dirty="0"/>
              <a:t>Conduire et maîtriser un affrontement collectif ou interindividuel</a:t>
            </a:r>
            <a:r>
              <a:rPr lang="fr-FR" sz="1400" b="1" dirty="0" smtClean="0"/>
              <a:t>.</a:t>
            </a:r>
          </a:p>
          <a:p>
            <a:endParaRPr lang="fr-FR" sz="1400" b="1" dirty="0"/>
          </a:p>
          <a:p>
            <a:r>
              <a:rPr lang="fr-FR" sz="1400" dirty="0" smtClean="0"/>
              <a:t>Cette année, les élèves vont faire </a:t>
            </a:r>
            <a:r>
              <a:rPr lang="fr-FR" sz="1400" dirty="0" smtClean="0"/>
              <a:t>de la lutte, </a:t>
            </a:r>
            <a:r>
              <a:rPr lang="fr-FR" sz="1400" dirty="0" smtClean="0"/>
              <a:t>des parcours de motricité, de la gym, de la natation, </a:t>
            </a:r>
            <a:r>
              <a:rPr lang="fr-FR" sz="1400" dirty="0" smtClean="0"/>
              <a:t>de la course, </a:t>
            </a:r>
            <a:r>
              <a:rPr lang="fr-FR" sz="1400" dirty="0" smtClean="0"/>
              <a:t>des rondes et jeux dansés.</a:t>
            </a:r>
          </a:p>
          <a:p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Enseignement moral et civique: 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Identifier et exprimer en les régulant ses émotions et ses </a:t>
            </a:r>
            <a:r>
              <a:rPr lang="fr-FR" sz="1400" dirty="0" smtClean="0"/>
              <a:t>sentiments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S’estimer et être capable d’écoute et d’empathie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Se sentir membre d’une collectivité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Comprendre les raisons de l’obéissance aux règles et à la loi dans une société démocratique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Comprendre les principes et les valeurs de la République française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Développer les aptitudes à la réflexion critique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Différencier son intérêt particulier de l’intérêt général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S’engager et assumer des responsabilités dans l’école et dans l’établissement</a:t>
            </a:r>
            <a:r>
              <a:rPr lang="fr-FR" sz="1400" dirty="0" smtClean="0"/>
              <a:t>.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Prendre en charge des aspects de la vie collective et de l’environnement et développer une conscience citoyenne, sociale et écologique</a:t>
            </a:r>
            <a:r>
              <a:rPr lang="fr-FR" sz="1400" dirty="0" smtClean="0"/>
              <a:t>.</a:t>
            </a:r>
          </a:p>
          <a:p>
            <a:endParaRPr lang="fr-FR" sz="1400" dirty="0"/>
          </a:p>
          <a:p>
            <a:r>
              <a:rPr lang="fr-FR" sz="1400" dirty="0" smtClean="0"/>
              <a:t>Cette année, les GS CP vont </a:t>
            </a:r>
            <a:r>
              <a:rPr lang="fr-FR" sz="1400" dirty="0" smtClean="0"/>
              <a:t>travailler sur les dangers domestiques et sur l’APER. </a:t>
            </a:r>
            <a:r>
              <a:rPr lang="fr-FR" sz="1400" dirty="0" smtClean="0"/>
              <a:t>Il </a:t>
            </a:r>
            <a:r>
              <a:rPr lang="fr-FR" sz="1400" dirty="0" smtClean="0"/>
              <a:t>y a encore le carnet de comportement avec les clés.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747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5796" y="233083"/>
            <a:ext cx="10131425" cy="1456267"/>
          </a:xfrm>
        </p:spPr>
        <p:txBody>
          <a:bodyPr>
            <a:normAutofit/>
          </a:bodyPr>
          <a:lstStyle/>
          <a:p>
            <a:r>
              <a:rPr lang="fr-FR" dirty="0"/>
              <a:t>Les programme des CP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et </a:t>
            </a:r>
            <a:r>
              <a:rPr lang="fr-FR" dirty="0"/>
              <a:t>le livret scolaire unique numérique (LSUN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05609" y="1549501"/>
            <a:ext cx="111126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 smtClean="0"/>
              <a:t>Questionner le monde:</a:t>
            </a:r>
          </a:p>
          <a:p>
            <a:r>
              <a:rPr lang="fr-FR" sz="1400" dirty="0" smtClean="0"/>
              <a:t>		* </a:t>
            </a:r>
            <a:r>
              <a:rPr lang="fr-FR" sz="1400" dirty="0"/>
              <a:t>Questionner le monde du vivant, de la matière et des </a:t>
            </a:r>
            <a:r>
              <a:rPr lang="fr-FR" sz="1400" dirty="0" smtClean="0"/>
              <a:t>objets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Questionner l’espace et le </a:t>
            </a:r>
            <a:r>
              <a:rPr lang="fr-FR" sz="1400" dirty="0" smtClean="0"/>
              <a:t>temps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* </a:t>
            </a:r>
            <a:r>
              <a:rPr lang="fr-FR" sz="1400" dirty="0"/>
              <a:t>Explorer les organisations du </a:t>
            </a:r>
            <a:r>
              <a:rPr lang="fr-FR" sz="1400" dirty="0" smtClean="0"/>
              <a:t>monde</a:t>
            </a:r>
          </a:p>
          <a:p>
            <a:endParaRPr lang="fr-FR" sz="1400" dirty="0"/>
          </a:p>
          <a:p>
            <a:r>
              <a:rPr lang="fr-FR" sz="1400" dirty="0" smtClean="0"/>
              <a:t>Les compétences sont proches de celles des GS. Ils vont travailler sur le temps, sur le </a:t>
            </a:r>
            <a:r>
              <a:rPr lang="fr-FR" sz="1400" dirty="0" smtClean="0"/>
              <a:t>plan et la maquette, sur l’espace </a:t>
            </a:r>
            <a:r>
              <a:rPr lang="fr-FR" sz="1400" dirty="0" smtClean="0"/>
              <a:t>et </a:t>
            </a:r>
            <a:r>
              <a:rPr lang="fr-FR" sz="1400" dirty="0" smtClean="0"/>
              <a:t>le corps humain.</a:t>
            </a:r>
            <a:endParaRPr lang="fr-FR" sz="1400" dirty="0" smtClean="0"/>
          </a:p>
          <a:p>
            <a:endParaRPr lang="fr-FR" sz="1400" dirty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Arts plastiques:</a:t>
            </a:r>
          </a:p>
          <a:p>
            <a:pPr lvl="0"/>
            <a:r>
              <a:rPr lang="fr-FR" sz="1400" dirty="0" smtClean="0"/>
              <a:t>		* Réaliser </a:t>
            </a:r>
            <a:r>
              <a:rPr lang="fr-FR" sz="1400" dirty="0"/>
              <a:t>et donner à voir, individuellement ou collectivement, des productions plastiques de natures diverses.</a:t>
            </a:r>
          </a:p>
          <a:p>
            <a:pPr lvl="0"/>
            <a:r>
              <a:rPr lang="fr-FR" sz="1400" dirty="0" smtClean="0"/>
              <a:t>		* Proposer </a:t>
            </a:r>
            <a:r>
              <a:rPr lang="fr-FR" sz="1400" dirty="0"/>
              <a:t>des réponses inventives dans un projet individuel ou collectif.</a:t>
            </a:r>
          </a:p>
          <a:p>
            <a:pPr lvl="0"/>
            <a:r>
              <a:rPr lang="fr-FR" sz="1400" dirty="0" smtClean="0"/>
              <a:t>		* Coopérer </a:t>
            </a:r>
            <a:r>
              <a:rPr lang="fr-FR" sz="1400" dirty="0"/>
              <a:t>dans un projet artistique.</a:t>
            </a:r>
          </a:p>
          <a:p>
            <a:pPr lvl="0"/>
            <a:r>
              <a:rPr lang="fr-FR" sz="1400" dirty="0" smtClean="0"/>
              <a:t>		* S’exprimer </a:t>
            </a:r>
            <a:r>
              <a:rPr lang="fr-FR" sz="1400" dirty="0"/>
              <a:t>sur sa production, celle de ses pairs, sur l’art.</a:t>
            </a:r>
          </a:p>
          <a:p>
            <a:pPr lvl="0"/>
            <a:r>
              <a:rPr lang="fr-FR" sz="1400" dirty="0" smtClean="0"/>
              <a:t>		* Comparer </a:t>
            </a:r>
            <a:r>
              <a:rPr lang="fr-FR" sz="1400" dirty="0"/>
              <a:t>quelques œuvres d’art.</a:t>
            </a:r>
          </a:p>
          <a:p>
            <a:r>
              <a:rPr lang="fr-FR" sz="1400" dirty="0"/>
              <a:t>Ces compétences sont développées et travaillées à partir de trois grandes questions proches des préoccupations des élèves, visant à investir progressivement l’art : la représentation du monde ; l’expression des émotions ; la narration et le témoignage par les images.</a:t>
            </a:r>
          </a:p>
          <a:p>
            <a:pPr marL="285750" indent="-285750">
              <a:buFontTx/>
              <a:buChar char="-"/>
            </a:pPr>
            <a:endParaRPr lang="fr-FR" sz="1400" dirty="0" smtClean="0"/>
          </a:p>
          <a:p>
            <a:pPr marL="285750" indent="-285750">
              <a:buFontTx/>
              <a:buChar char="-"/>
            </a:pPr>
            <a:r>
              <a:rPr lang="fr-FR" sz="1400" dirty="0" smtClean="0"/>
              <a:t>Education musicale: </a:t>
            </a:r>
          </a:p>
          <a:p>
            <a:pPr lvl="0"/>
            <a:r>
              <a:rPr lang="fr-FR" sz="1400" dirty="0" smtClean="0"/>
              <a:t>		* Expérimenter </a:t>
            </a:r>
            <a:r>
              <a:rPr lang="fr-FR" sz="1400" dirty="0"/>
              <a:t>sa voix parlée et chantée, explorer ses paramètres, la mobiliser au bénéfice d’une reproduction expressive.</a:t>
            </a:r>
          </a:p>
          <a:p>
            <a:pPr lvl="0"/>
            <a:r>
              <a:rPr lang="fr-FR" sz="1400" dirty="0" smtClean="0"/>
              <a:t>		* Connaitre </a:t>
            </a:r>
            <a:r>
              <a:rPr lang="fr-FR" sz="1400" dirty="0"/>
              <a:t>et mettre en œuvre les conditions d’une écoute attentive et précise.</a:t>
            </a:r>
          </a:p>
          <a:p>
            <a:pPr lvl="0"/>
            <a:r>
              <a:rPr lang="fr-FR" sz="1400" dirty="0" smtClean="0"/>
              <a:t>		* Imaginer </a:t>
            </a:r>
            <a:r>
              <a:rPr lang="fr-FR" sz="1400" dirty="0"/>
              <a:t>des organisations simples ; créer des sons et maitriser leur succession.</a:t>
            </a:r>
          </a:p>
          <a:p>
            <a:pPr lvl="0"/>
            <a:r>
              <a:rPr lang="fr-FR" sz="1400" dirty="0" smtClean="0"/>
              <a:t>		* Exprimer </a:t>
            </a:r>
            <a:r>
              <a:rPr lang="fr-FR" sz="1400" dirty="0"/>
              <a:t>sa sensibilité et exercer son esprit critique tout en respectant les gouts et points de vue de chacun.</a:t>
            </a:r>
          </a:p>
          <a:p>
            <a:r>
              <a:rPr lang="fr-FR" sz="1400" dirty="0"/>
              <a:t>Ces compétences sont développées et travaillées à partir de quatre domaines : chanter, écouter et comparer, explorer et imaginer, échanger et partager.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63114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116</TotalTime>
  <Words>457</Words>
  <Application>Microsoft Office PowerPoint</Application>
  <PresentationFormat>Grand écran</PresentationFormat>
  <Paragraphs>236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Céleste</vt:lpstr>
      <vt:lpstr>REUNION DE CLASSE  DES GS CP</vt:lpstr>
      <vt:lpstr>Ordre de la réunion</vt:lpstr>
      <vt:lpstr>Les programmes de maternelle  et le cahier de progrès</vt:lpstr>
      <vt:lpstr>Les programmes de maternelle  et le cahier de progrès</vt:lpstr>
      <vt:lpstr>Les programmes de maternelle  et le cahier de progrès</vt:lpstr>
      <vt:lpstr>Les programme des CP  et le livret scolaire unique numérique (LSUN)</vt:lpstr>
      <vt:lpstr>Les programme des CP  et le livret scolaire unique numérique (LSUN)</vt:lpstr>
      <vt:lpstr>Les programme des CP  et le livret scolaire unique numérique (LSUN)</vt:lpstr>
      <vt:lpstr>Les programme des CP  et le livret scolaire unique numérique (LSUN)</vt:lpstr>
      <vt:lpstr>Les programme des CP  et le livret scolaire unique numérique (LSUN)</vt:lpstr>
      <vt:lpstr>L’emploi du temps des GS CP</vt:lpstr>
      <vt:lpstr>Le site de l’école</vt:lpstr>
      <vt:lpstr>Les leçons à la maison des CP</vt:lpstr>
      <vt:lpstr>Les outils de la classe</vt:lpstr>
      <vt:lpstr>Les projets de la classe</vt:lpstr>
      <vt:lpstr>DECHARGE DE DIRECTION LE MARDI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DE CLASSE  DES GS CP</dc:title>
  <dc:creator>Administrateur</dc:creator>
  <cp:lastModifiedBy>Direction</cp:lastModifiedBy>
  <cp:revision>36</cp:revision>
  <dcterms:created xsi:type="dcterms:W3CDTF">2016-09-07T19:23:45Z</dcterms:created>
  <dcterms:modified xsi:type="dcterms:W3CDTF">2017-09-16T22:54:21Z</dcterms:modified>
</cp:coreProperties>
</file>