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3" r:id="rId17"/>
    <p:sldId id="260" r:id="rId18"/>
    <p:sldId id="264" r:id="rId19"/>
    <p:sldId id="269" r:id="rId20"/>
    <p:sldId id="268" r:id="rId21"/>
    <p:sldId id="267" r:id="rId22"/>
    <p:sldId id="265" r:id="rId23"/>
    <p:sldId id="266" r:id="rId24"/>
    <p:sldId id="270" r:id="rId25"/>
    <p:sldId id="292" r:id="rId26"/>
    <p:sldId id="272" r:id="rId27"/>
    <p:sldId id="294" r:id="rId28"/>
    <p:sldId id="286" r:id="rId29"/>
    <p:sldId id="290" r:id="rId30"/>
    <p:sldId id="289" r:id="rId31"/>
    <p:sldId id="287" r:id="rId32"/>
    <p:sldId id="295" r:id="rId33"/>
    <p:sldId id="296" r:id="rId34"/>
    <p:sldId id="297" r:id="rId35"/>
    <p:sldId id="261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83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18AB0-B64F-44F8-8CC7-5AEF3B327267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B172-3764-4EB1-A3E3-3C2CBB842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75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28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9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9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2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0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80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7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636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3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28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13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00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06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31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021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3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770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682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96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127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58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Comparer des suites de lettres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Reconnaitre les lettres parmi des signes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Reconnaitre</a:t>
            </a:r>
            <a:r>
              <a:rPr lang="fr-FR" baseline="0" dirty="0" smtClean="0"/>
              <a:t> les différentes écritures d’une lettre</a:t>
            </a:r>
          </a:p>
          <a:p>
            <a:r>
              <a:rPr lang="fr-FR" dirty="0" smtClean="0"/>
              <a:t>Connaitre le nom des lettres et les sons qu’elle produisent</a:t>
            </a:r>
          </a:p>
          <a:p>
            <a:r>
              <a:rPr lang="fr-FR" dirty="0" smtClean="0"/>
              <a:t>Manipuler des phonèmes</a:t>
            </a:r>
          </a:p>
          <a:p>
            <a:r>
              <a:rPr lang="fr-FR" dirty="0" smtClean="0"/>
              <a:t>Comprendre des mots entendus</a:t>
            </a:r>
          </a:p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91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80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Evoquer la</a:t>
            </a:r>
            <a:r>
              <a:rPr lang="fr-FR" baseline="0" dirty="0" smtClean="0"/>
              <a:t> possibilité de faire des </a:t>
            </a:r>
            <a:r>
              <a:rPr lang="fr-FR" baseline="0" dirty="0" err="1" smtClean="0"/>
              <a:t>Maclo</a:t>
            </a:r>
            <a:r>
              <a:rPr lang="fr-FR" baseline="0" dirty="0" smtClean="0"/>
              <a:t> en lien avec la GS en début d’année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5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888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175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Intéressant pour travailler l’estimation, proposition du journal du nombre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049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4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Comparer des suites de lettres</a:t>
            </a:r>
          </a:p>
          <a:p>
            <a:r>
              <a:rPr lang="fr-FR" dirty="0" smtClean="0"/>
              <a:t>Reconnaitre les lettres parmi des signes</a:t>
            </a:r>
          </a:p>
          <a:p>
            <a:r>
              <a:rPr lang="fr-FR" dirty="0" smtClean="0"/>
              <a:t>Reconnaitre les différentes écritures d’une lettre</a:t>
            </a:r>
          </a:p>
          <a:p>
            <a:r>
              <a:rPr lang="fr-FR" dirty="0" smtClean="0"/>
              <a:t>Connaitre le nom des lettres et les sons qu’elle produisent</a:t>
            </a:r>
          </a:p>
          <a:p>
            <a:r>
              <a:rPr lang="fr-FR" dirty="0" smtClean="0"/>
              <a:t>Manipuler des phonèmes</a:t>
            </a:r>
          </a:p>
          <a:p>
            <a:r>
              <a:rPr lang="fr-FR" dirty="0" smtClean="0"/>
              <a:t>Comprendre des mots entendus</a:t>
            </a:r>
          </a:p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73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9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9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5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5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B172-3764-4EB1-A3E3-3C2CBB84233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7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cid136874/comment-utiliser-les-evaluations-point-d-etape-cp-pour-faire-progresser-les-elev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wooclap.com/events/EBFJPH/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illage-version-word.doc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Le%20projet%20de%20lecteur%20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Lectures%20suivies%20CP%20(1)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e-bretagne.fr/ace/?page_id=1437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ac-nancy-metz.fr/ia54-circos/ienjarville/spip.php?rubrique10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-paris.fr/portail/jcms/p1_1581822/plan-lecture-cp/ce1-2018-2019" TargetMode="External"/><Relationship Id="rId4" Type="http://schemas.openxmlformats.org/officeDocument/2006/relationships/hyperlink" Target="http://www.adapt-rased.fr/lectur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CP dédoublés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Mercredi 29 mai 2019</a:t>
            </a:r>
          </a:p>
          <a:p>
            <a:r>
              <a:rPr lang="fr-FR" dirty="0" smtClean="0"/>
              <a:t>Circonscription de Thouars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22814" y="1436595"/>
            <a:ext cx="5878286" cy="424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34726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–MI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 et A France)</a:t>
            </a:r>
            <a:br>
              <a:rPr lang="fr-FR" sz="1600" b="1" dirty="0" smtClean="0"/>
            </a:br>
            <a:r>
              <a:rPr lang="fr-FR" sz="1600" b="1" dirty="0" smtClean="0"/>
              <a:t>Français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9436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412455"/>
            <a:ext cx="10364451" cy="1596177"/>
          </a:xfrm>
        </p:spPr>
        <p:txBody>
          <a:bodyPr/>
          <a:lstStyle/>
          <a:p>
            <a:r>
              <a:rPr lang="fr-FR" dirty="0" smtClean="0"/>
              <a:t>Des constats </a:t>
            </a:r>
            <a:r>
              <a:rPr lang="fr-FR" dirty="0" err="1" smtClean="0"/>
              <a:t>mi-CP</a:t>
            </a:r>
            <a:r>
              <a:rPr lang="fr-FR" dirty="0" smtClean="0"/>
              <a:t> - Français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441724" y="1971488"/>
            <a:ext cx="3694168" cy="24765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forts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à travailler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75988" y="4419754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Comprendre des phrases lues</a:t>
            </a:r>
            <a:endParaRPr lang="fr-FR" dirty="0"/>
          </a:p>
          <a:p>
            <a:r>
              <a:rPr lang="fr-FR" dirty="0" smtClean="0"/>
              <a:t>Ecrire des mots dictés</a:t>
            </a:r>
          </a:p>
          <a:p>
            <a:r>
              <a:rPr lang="fr-FR" dirty="0" smtClean="0"/>
              <a:t>Lire à voix haute des mots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75988" y="2476317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Ecrire des syllabes dictées</a:t>
            </a:r>
          </a:p>
          <a:p>
            <a:r>
              <a:rPr lang="fr-FR" dirty="0" smtClean="0"/>
              <a:t>Manipuler des phonèmes</a:t>
            </a:r>
          </a:p>
          <a:p>
            <a:r>
              <a:rPr lang="fr-FR" dirty="0" smtClean="0"/>
              <a:t>Connaître le nom des lettres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13149" y="1971488"/>
            <a:ext cx="4046309" cy="36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Rappel constats début-CP :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0" y="2340244"/>
            <a:ext cx="4178343" cy="309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40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7549" y="321281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–MI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 et A France)</a:t>
            </a:r>
            <a:br>
              <a:rPr lang="fr-FR" sz="1600" b="1" dirty="0" smtClean="0"/>
            </a:br>
            <a:r>
              <a:rPr lang="fr-FR" sz="1600" b="1" dirty="0" smtClean="0"/>
              <a:t>Mathématiques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1" y="1583872"/>
            <a:ext cx="5333454" cy="390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18" y="1583871"/>
            <a:ext cx="4964244" cy="390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72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7549" y="321281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–MI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 et A France)</a:t>
            </a:r>
            <a:br>
              <a:rPr lang="fr-FR" sz="1600" b="1" dirty="0" smtClean="0"/>
            </a:br>
            <a:r>
              <a:rPr lang="fr-FR" sz="1600" b="1" dirty="0" smtClean="0"/>
              <a:t>Mathématiques</a:t>
            </a:r>
            <a:endParaRPr lang="fr-FR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87" y="1213937"/>
            <a:ext cx="5564744" cy="446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2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412455"/>
            <a:ext cx="10364451" cy="1596177"/>
          </a:xfrm>
        </p:spPr>
        <p:txBody>
          <a:bodyPr/>
          <a:lstStyle/>
          <a:p>
            <a:r>
              <a:rPr lang="fr-FR" dirty="0" smtClean="0"/>
              <a:t>Des constats </a:t>
            </a:r>
            <a:r>
              <a:rPr lang="fr-FR" dirty="0" err="1" smtClean="0"/>
              <a:t>mi-CP</a:t>
            </a:r>
            <a:r>
              <a:rPr lang="fr-FR" dirty="0" smtClean="0"/>
              <a:t> -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263493" y="2008632"/>
            <a:ext cx="5295880" cy="2573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forts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à travailler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95374" y="3843235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Résoudre des problèmes relevant des structures additives</a:t>
            </a:r>
          </a:p>
          <a:p>
            <a:r>
              <a:rPr lang="fr-FR" dirty="0" smtClean="0"/>
              <a:t>Soustraire</a:t>
            </a:r>
          </a:p>
          <a:p>
            <a:r>
              <a:rPr lang="fr-FR" dirty="0" smtClean="0"/>
              <a:t>Associer un nombre entier à une position sur une ligne numérique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04028" y="2602768"/>
            <a:ext cx="425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Comparer des nombres</a:t>
            </a:r>
          </a:p>
          <a:p>
            <a:r>
              <a:rPr lang="fr-FR" dirty="0" smtClean="0"/>
              <a:t>Additionner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2" y="2377964"/>
            <a:ext cx="4826541" cy="2473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913149" y="2008632"/>
            <a:ext cx="28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Rappel constats début-CP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81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4743" y="106885"/>
            <a:ext cx="9041212" cy="1264714"/>
          </a:xfrm>
        </p:spPr>
        <p:txBody>
          <a:bodyPr/>
          <a:lstStyle/>
          <a:p>
            <a:r>
              <a:rPr lang="fr-FR" dirty="0" smtClean="0"/>
              <a:t>Rappel : des ressources pour accompagner les évaluations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42274" y="5877736"/>
            <a:ext cx="10363826" cy="67804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eduscol.education.fr/cid136874/comment-utiliser-les-evaluations-point-d-etape-cp-pour-faire-progresser-les-eleves.html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43" y="1216202"/>
            <a:ext cx="762952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25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129120"/>
            <a:ext cx="10364451" cy="1596177"/>
          </a:xfrm>
        </p:spPr>
        <p:txBody>
          <a:bodyPr/>
          <a:lstStyle/>
          <a:p>
            <a:r>
              <a:rPr lang="fr-FR" dirty="0" smtClean="0"/>
              <a:t>Questionnaire départemental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893194" y="1330177"/>
            <a:ext cx="7753082" cy="515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58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Enseigner en classe flexible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076" y="2174082"/>
            <a:ext cx="2729584" cy="36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8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580" y="-45756"/>
            <a:ext cx="10364451" cy="1596177"/>
          </a:xfrm>
        </p:spPr>
        <p:txBody>
          <a:bodyPr/>
          <a:lstStyle/>
          <a:p>
            <a:r>
              <a:rPr lang="fr-FR" dirty="0" smtClean="0"/>
              <a:t>Un petit quizz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56067" y="1022325"/>
            <a:ext cx="10363826" cy="3424107"/>
          </a:xfrm>
        </p:spPr>
        <p:txBody>
          <a:bodyPr/>
          <a:lstStyle/>
          <a:p>
            <a:r>
              <a:rPr lang="fr-FR" dirty="0" smtClean="0"/>
              <a:t>Quel est votre profil d’enseignant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33836" y="462472"/>
            <a:ext cx="4567647" cy="700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78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98659" y="3533274"/>
            <a:ext cx="8504693" cy="1476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65747" y="-2104331"/>
            <a:ext cx="2746111" cy="85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 l’année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09234" y="2292134"/>
            <a:ext cx="10363826" cy="3424107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wooclap</a:t>
            </a:r>
            <a:r>
              <a:rPr lang="fr-FR" dirty="0" smtClean="0"/>
              <a:t> pour échanger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83396" y="4004188"/>
            <a:ext cx="420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https://app.wooclap.com/events/EBFJPH/0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7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61228" y="1052678"/>
            <a:ext cx="8394141" cy="490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14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69880" y="1599161"/>
            <a:ext cx="8462762" cy="36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5400000">
            <a:off x="2225397" y="-311433"/>
            <a:ext cx="6753823" cy="72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5400000">
            <a:off x="4127399" y="-677434"/>
            <a:ext cx="3676104" cy="797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2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786719" y="1481641"/>
            <a:ext cx="5693084" cy="33505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87127" y="536274"/>
            <a:ext cx="3998984" cy="46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16200000">
            <a:off x="-354471" y="1104240"/>
            <a:ext cx="6268796" cy="4576035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16511" y="968768"/>
            <a:ext cx="3677307" cy="33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2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Suivre les progrès des élèves</a:t>
            </a:r>
            <a:endParaRPr lang="fr-FR" dirty="0"/>
          </a:p>
        </p:txBody>
      </p:sp>
      <p:pic>
        <p:nvPicPr>
          <p:cNvPr id="5" name="Espace réservé du contenu 4">
            <a:hlinkClick r:id="rId3" action="ppaction://hlinkfile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16200000">
            <a:off x="605500" y="2158131"/>
            <a:ext cx="2624219" cy="32710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614456" y="2583570"/>
            <a:ext cx="3560868" cy="24201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943717" y="2731678"/>
            <a:ext cx="4550749" cy="27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Suivre les progrès des élèves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16200000">
            <a:off x="1437529" y="2429675"/>
            <a:ext cx="3975440" cy="32544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841823" y="1832416"/>
            <a:ext cx="3720065" cy="40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5700" y="-103426"/>
            <a:ext cx="10364451" cy="1596177"/>
          </a:xfrm>
        </p:spPr>
        <p:txBody>
          <a:bodyPr/>
          <a:lstStyle/>
          <a:p>
            <a:r>
              <a:rPr lang="fr-FR" dirty="0" smtClean="0"/>
              <a:t>Pour faire du lien entre les classes…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68954" y="694662"/>
            <a:ext cx="844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Travail possible à la manière des MACLE d’</a:t>
            </a:r>
            <a:r>
              <a:rPr lang="fr-FR" dirty="0" err="1" smtClean="0"/>
              <a:t>Ouzoulias</a:t>
            </a:r>
            <a:r>
              <a:rPr lang="fr-FR" dirty="0" smtClean="0"/>
              <a:t> (module d’approfondissement des apprentissages en lecture et écriture)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390650"/>
            <a:ext cx="63817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5700" y="-103426"/>
            <a:ext cx="10364451" cy="1596177"/>
          </a:xfrm>
        </p:spPr>
        <p:txBody>
          <a:bodyPr/>
          <a:lstStyle/>
          <a:p>
            <a:r>
              <a:rPr lang="fr-FR" dirty="0" smtClean="0"/>
              <a:t>Pour faire du lien entre les classes…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68954" y="694662"/>
            <a:ext cx="844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Travail possible à la manière des MACLE d’</a:t>
            </a:r>
            <a:r>
              <a:rPr lang="fr-FR" dirty="0" err="1" smtClean="0"/>
              <a:t>Ouzoulias</a:t>
            </a:r>
            <a:r>
              <a:rPr lang="fr-FR" dirty="0" smtClean="0"/>
              <a:t> (module d’approfondissement des apprentissages en lecture et écriture)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49" y="1492751"/>
            <a:ext cx="8075242" cy="4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172" y="141667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- début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)</a:t>
            </a:r>
            <a:br>
              <a:rPr lang="fr-FR" sz="1600" b="1" dirty="0" smtClean="0"/>
            </a:br>
            <a:r>
              <a:rPr lang="fr-FR" sz="1600" b="1" dirty="0" smtClean="0"/>
              <a:t>Français</a:t>
            </a:r>
            <a:endParaRPr lang="fr-FR" sz="1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11" y="1622738"/>
            <a:ext cx="4949958" cy="3575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98" y="1622737"/>
            <a:ext cx="4767665" cy="3575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756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5700" y="-103426"/>
            <a:ext cx="10364451" cy="1596177"/>
          </a:xfrm>
        </p:spPr>
        <p:txBody>
          <a:bodyPr/>
          <a:lstStyle/>
          <a:p>
            <a:r>
              <a:rPr lang="fr-FR" dirty="0" smtClean="0"/>
              <a:t>Pour faire du lien entre les classes…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68954" y="694662"/>
            <a:ext cx="844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Travail possible à la manière des MACLE d’</a:t>
            </a:r>
            <a:r>
              <a:rPr lang="fr-FR" dirty="0" err="1" smtClean="0"/>
              <a:t>Ouzoulias</a:t>
            </a:r>
            <a:r>
              <a:rPr lang="fr-FR" dirty="0" smtClean="0"/>
              <a:t> (module d’approfondissement des apprentissages en lecture et écriture)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96" y="1710800"/>
            <a:ext cx="5999862" cy="4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54" y="1270737"/>
            <a:ext cx="4742240" cy="373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153" y="1535908"/>
            <a:ext cx="4360674" cy="29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5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fr-FR" dirty="0" smtClean="0"/>
              <a:t>Travailler le projet de lecteur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6248" y="1127228"/>
            <a:ext cx="10363826" cy="3424107"/>
          </a:xfrm>
        </p:spPr>
        <p:txBody>
          <a:bodyPr/>
          <a:lstStyle/>
          <a:p>
            <a:r>
              <a:rPr lang="fr-FR" dirty="0" smtClean="0">
                <a:hlinkClick r:id="rId3" action="ppaction://hlinkfile"/>
              </a:rPr>
              <a:t>Diaporama  - Académie de Paris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254" y="1753842"/>
            <a:ext cx="6639732" cy="488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969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231" y="153206"/>
            <a:ext cx="8751376" cy="1362073"/>
          </a:xfrm>
        </p:spPr>
        <p:txBody>
          <a:bodyPr/>
          <a:lstStyle/>
          <a:p>
            <a:r>
              <a:rPr lang="fr-FR" dirty="0" smtClean="0"/>
              <a:t>Des exploitations de lectures suivies au CP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30750" y="1158224"/>
            <a:ext cx="10363826" cy="3424107"/>
          </a:xfrm>
        </p:spPr>
        <p:txBody>
          <a:bodyPr/>
          <a:lstStyle/>
          <a:p>
            <a:r>
              <a:rPr lang="fr-FR" dirty="0" smtClean="0">
                <a:hlinkClick r:id="rId3" action="ppaction://hlinkfile"/>
              </a:rPr>
              <a:t>Document </a:t>
            </a:r>
            <a:r>
              <a:rPr lang="fr-FR" dirty="0" smtClean="0"/>
              <a:t>de l’académie de Paris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445" y="1827024"/>
            <a:ext cx="78676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Travailler les compétences en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42011" y="1865426"/>
            <a:ext cx="10363826" cy="3424107"/>
          </a:xfrm>
        </p:spPr>
        <p:txBody>
          <a:bodyPr/>
          <a:lstStyle/>
          <a:p>
            <a:r>
              <a:rPr lang="fr-FR" dirty="0">
                <a:hlinkClick r:id="rId3"/>
              </a:rPr>
              <a:t>http://blog.espe-bretagne.fr/ace/?</a:t>
            </a:r>
            <a:r>
              <a:rPr lang="fr-FR" dirty="0" smtClean="0">
                <a:hlinkClick r:id="rId3"/>
              </a:rPr>
              <a:t>page_id=1437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9622" y="243568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Estimateur cycle 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3178993"/>
            <a:ext cx="10020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9787" y="1793654"/>
            <a:ext cx="10363826" cy="3424107"/>
          </a:xfrm>
        </p:spPr>
        <p:txBody>
          <a:bodyPr/>
          <a:lstStyle/>
          <a:p>
            <a:r>
              <a:rPr lang="fr-FR" dirty="0" smtClean="0"/>
              <a:t>Exemples proposées de maclé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www4.ac-nancy-metz.fr/ia54-circos/ienjarville/spip.php?rubrique108</a:t>
            </a:r>
            <a:endParaRPr lang="fr-FR" dirty="0" smtClean="0"/>
          </a:p>
          <a:p>
            <a:r>
              <a:rPr lang="fr-FR" dirty="0" smtClean="0"/>
              <a:t>Des ressources pour mettre en place des ateliers : </a:t>
            </a:r>
          </a:p>
          <a:p>
            <a:pPr marL="0" indent="0">
              <a:buNone/>
            </a:pPr>
            <a:r>
              <a:rPr lang="fr-FR" dirty="0" smtClean="0">
                <a:hlinkClick r:id="rId4"/>
              </a:rPr>
              <a:t>http://www.adapt-rased.fr/lecture.htm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hlinkClick r:id="rId5"/>
              </a:rPr>
              <a:t>https://www.ac-paris.fr/portail/jcms/p1_1581822/plan-lecture-cp/ce1-2018-2019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173" y="0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- début CP (REP de Bouillé-</a:t>
            </a:r>
            <a:r>
              <a:rPr lang="fr-FR" sz="1600" b="1" dirty="0" err="1" smtClean="0"/>
              <a:t>Loretz</a:t>
            </a:r>
            <a:r>
              <a:rPr lang="fr-FR" sz="1600" b="1" dirty="0"/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80" y="1272459"/>
            <a:ext cx="5225118" cy="385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54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412455"/>
            <a:ext cx="10364451" cy="1596177"/>
          </a:xfrm>
        </p:spPr>
        <p:txBody>
          <a:bodyPr/>
          <a:lstStyle/>
          <a:p>
            <a:r>
              <a:rPr lang="fr-FR" dirty="0" smtClean="0"/>
              <a:t>Des constats au début CP - Français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776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forts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à travailler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75757" y="4996543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Comparer des suites de lettres</a:t>
            </a:r>
          </a:p>
          <a:p>
            <a:r>
              <a:rPr lang="fr-FR" dirty="0"/>
              <a:t>Reconnaitre les lettres parmi des signes</a:t>
            </a:r>
          </a:p>
          <a:p>
            <a:r>
              <a:rPr lang="fr-FR" dirty="0" smtClean="0"/>
              <a:t>Manipuler des phonèmes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77143" y="2895600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Manipuler des syllabes</a:t>
            </a:r>
          </a:p>
          <a:p>
            <a:r>
              <a:rPr lang="fr-FR" dirty="0" smtClean="0"/>
              <a:t>Comprendre des phrases entendues</a:t>
            </a:r>
          </a:p>
          <a:p>
            <a:r>
              <a:rPr lang="fr-FR" dirty="0" smtClean="0"/>
              <a:t>Comprendre des textes entendus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86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172" y="141667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- début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)</a:t>
            </a:r>
            <a:br>
              <a:rPr lang="fr-FR" sz="1600" b="1" dirty="0" smtClean="0"/>
            </a:br>
            <a:r>
              <a:rPr lang="fr-FR" sz="1600" b="1" dirty="0" smtClean="0"/>
              <a:t>Mathématiques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35" y="1398133"/>
            <a:ext cx="5686821" cy="400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397" y="1273629"/>
            <a:ext cx="5075588" cy="4207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7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34260" y="0"/>
            <a:ext cx="10364451" cy="932698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- début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)</a:t>
            </a:r>
            <a:br>
              <a:rPr lang="fr-FR" sz="1600" b="1" dirty="0" smtClean="0"/>
            </a:br>
            <a:r>
              <a:rPr lang="fr-FR" sz="1600" b="1" dirty="0" smtClean="0"/>
              <a:t>Mathématiques</a:t>
            </a:r>
            <a:endParaRPr lang="fr-FR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64" y="1166811"/>
            <a:ext cx="6399233" cy="5087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76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412455"/>
            <a:ext cx="10364451" cy="1596177"/>
          </a:xfrm>
        </p:spPr>
        <p:txBody>
          <a:bodyPr/>
          <a:lstStyle/>
          <a:p>
            <a:r>
              <a:rPr lang="fr-FR" dirty="0" smtClean="0"/>
              <a:t>Des constats au début CP - Mathématiques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2776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forts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Des points à travailler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02228" y="4903553"/>
            <a:ext cx="724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Résoudre des problèmes</a:t>
            </a:r>
          </a:p>
          <a:p>
            <a:r>
              <a:rPr lang="fr-FR" dirty="0" smtClean="0"/>
              <a:t>Placer des nombres sur une ligne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2228" y="2880102"/>
            <a:ext cx="72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Reconnaître des nombres sous la dictée</a:t>
            </a:r>
          </a:p>
          <a:p>
            <a:r>
              <a:rPr lang="fr-FR" dirty="0" smtClean="0"/>
              <a:t>Dénombrer une collection et l’associer à son écriture chiffrée</a:t>
            </a:r>
          </a:p>
          <a:p>
            <a:r>
              <a:rPr lang="fr-FR" dirty="0" smtClean="0"/>
              <a:t>Comparer des nombres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546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7549" y="321281"/>
            <a:ext cx="10364451" cy="720477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Regard sur les évaluations nationales –MI CP (REP de Bouillé-</a:t>
            </a:r>
            <a:r>
              <a:rPr lang="fr-FR" sz="1600" b="1" dirty="0" err="1" smtClean="0"/>
              <a:t>Loretz</a:t>
            </a:r>
            <a:r>
              <a:rPr lang="fr-FR" sz="1600" b="1" dirty="0" smtClean="0"/>
              <a:t> et A France)</a:t>
            </a:r>
            <a:br>
              <a:rPr lang="fr-FR" sz="1600" b="1" dirty="0" smtClean="0"/>
            </a:br>
            <a:r>
              <a:rPr lang="fr-FR" sz="1600" b="1" dirty="0" smtClean="0"/>
              <a:t>Français</a:t>
            </a:r>
            <a:endParaRPr lang="fr-FR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9" y="1682522"/>
            <a:ext cx="5381085" cy="409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31" y="1530803"/>
            <a:ext cx="5455046" cy="424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5449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489</TotalTime>
  <Words>648</Words>
  <Application>Microsoft Office PowerPoint</Application>
  <PresentationFormat>Grand écran</PresentationFormat>
  <Paragraphs>154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Tw Cen MT</vt:lpstr>
      <vt:lpstr>Wingdings</vt:lpstr>
      <vt:lpstr>Ronds dans l’eau</vt:lpstr>
      <vt:lpstr>Formation CP dédoublés</vt:lpstr>
      <vt:lpstr>Bilan de l’année </vt:lpstr>
      <vt:lpstr>Regard sur les évaluations nationales - début CP (REP de Bouillé-Loretz) Français</vt:lpstr>
      <vt:lpstr>Regard sur les évaluations nationales - début CP (REP de Bouillé-Loretz)</vt:lpstr>
      <vt:lpstr>Des constats au début CP - Français</vt:lpstr>
      <vt:lpstr>Regard sur les évaluations nationales - début CP (REP de Bouillé-Loretz) Mathématiques</vt:lpstr>
      <vt:lpstr>Regard sur les évaluations nationales - début CP (REP de Bouillé-Loretz) Mathématiques</vt:lpstr>
      <vt:lpstr>Des constats au début CP - Mathématiques</vt:lpstr>
      <vt:lpstr>Regard sur les évaluations nationales –MI CP (REP de Bouillé-Loretz et A France) Français</vt:lpstr>
      <vt:lpstr>Regard sur les évaluations nationales –MI CP (REP de Bouillé-Loretz et A France) Français</vt:lpstr>
      <vt:lpstr>Des constats mi-CP - Français</vt:lpstr>
      <vt:lpstr>Regard sur les évaluations nationales –MI CP (REP de Bouillé-Loretz et A France) Mathématiques</vt:lpstr>
      <vt:lpstr>Regard sur les évaluations nationales –MI CP (REP de Bouillé-Loretz et A France) Mathématiques</vt:lpstr>
      <vt:lpstr>Des constats mi-CP - Mathématiques</vt:lpstr>
      <vt:lpstr>Rappel : des ressources pour accompagner les évaluations</vt:lpstr>
      <vt:lpstr>Questionnaire départemental</vt:lpstr>
      <vt:lpstr>Des ressources</vt:lpstr>
      <vt:lpstr>Un petit quizz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Suivre les progrès des élèves</vt:lpstr>
      <vt:lpstr>Suivre les progrès des élèves</vt:lpstr>
      <vt:lpstr>Pour faire du lien entre les classes…  </vt:lpstr>
      <vt:lpstr>Pour faire du lien entre les classes…  </vt:lpstr>
      <vt:lpstr>Pour faire du lien entre les classes…  </vt:lpstr>
      <vt:lpstr>Présentation PowerPoint</vt:lpstr>
      <vt:lpstr>Travailler le projet de lecteur</vt:lpstr>
      <vt:lpstr>Des exploitations de lectures suivies au CP</vt:lpstr>
      <vt:lpstr>Travailler les compétences en mathématiques</vt:lpstr>
      <vt:lpstr>Des ressources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CP dédoublés</dc:title>
  <dc:creator>Isabelle Pillet</dc:creator>
  <cp:lastModifiedBy>Isabelle Pillet</cp:lastModifiedBy>
  <cp:revision>34</cp:revision>
  <cp:lastPrinted>2019-05-28T15:26:44Z</cp:lastPrinted>
  <dcterms:created xsi:type="dcterms:W3CDTF">2019-05-23T06:02:08Z</dcterms:created>
  <dcterms:modified xsi:type="dcterms:W3CDTF">2019-05-28T15:26:47Z</dcterms:modified>
</cp:coreProperties>
</file>