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370591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159779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155653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66274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365979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889999-5393-46DB-9C21-413EBFC67F77}" type="datetimeFigureOut">
              <a:rPr lang="fr-FR" smtClean="0"/>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182170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889999-5393-46DB-9C21-413EBFC67F77}" type="datetimeFigureOut">
              <a:rPr lang="fr-FR" smtClean="0"/>
              <a:t>26/11/2012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11475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C889999-5393-46DB-9C21-413EBFC67F77}" type="datetimeFigureOut">
              <a:rPr lang="fr-FR" smtClean="0"/>
              <a:t>26/11/2012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247521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889999-5393-46DB-9C21-413EBFC67F77}" type="datetimeFigureOut">
              <a:rPr lang="fr-FR" smtClean="0"/>
              <a:t>26/11/2012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273845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889999-5393-46DB-9C21-413EBFC67F77}" type="datetimeFigureOut">
              <a:rPr lang="fr-FR" smtClean="0"/>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26095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889999-5393-46DB-9C21-413EBFC67F77}" type="datetimeFigureOut">
              <a:rPr lang="fr-FR" smtClean="0"/>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659818-B718-4944-B85F-F84EA369D503}" type="slidenum">
              <a:rPr lang="fr-FR" smtClean="0"/>
              <a:t>‹N°›</a:t>
            </a:fld>
            <a:endParaRPr lang="fr-FR"/>
          </a:p>
        </p:txBody>
      </p:sp>
    </p:spTree>
    <p:extLst>
      <p:ext uri="{BB962C8B-B14F-4D97-AF65-F5344CB8AC3E}">
        <p14:creationId xmlns:p14="http://schemas.microsoft.com/office/powerpoint/2010/main" val="94777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89999-5393-46DB-9C21-413EBFC67F77}" type="datetimeFigureOut">
              <a:rPr lang="fr-FR" smtClean="0"/>
              <a:t>26/11/2012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59818-B718-4944-B85F-F84EA369D503}" type="slidenum">
              <a:rPr lang="fr-FR" smtClean="0"/>
              <a:t>‹N°›</a:t>
            </a:fld>
            <a:endParaRPr lang="fr-FR"/>
          </a:p>
        </p:txBody>
      </p:sp>
    </p:spTree>
    <p:extLst>
      <p:ext uri="{BB962C8B-B14F-4D97-AF65-F5344CB8AC3E}">
        <p14:creationId xmlns:p14="http://schemas.microsoft.com/office/powerpoint/2010/main" val="209371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9"/>
            <a:ext cx="8568952" cy="72008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Notre journée aux Sables d’Olonne.</a:t>
            </a:r>
            <a:endParaRPr lang="fr-FR" dirty="0"/>
          </a:p>
        </p:txBody>
      </p:sp>
      <p:sp>
        <p:nvSpPr>
          <p:cNvPr id="3" name="Sous-titre 2"/>
          <p:cNvSpPr>
            <a:spLocks noGrp="1"/>
          </p:cNvSpPr>
          <p:nvPr>
            <p:ph type="subTitle" idx="1"/>
          </p:nvPr>
        </p:nvSpPr>
        <p:spPr>
          <a:xfrm>
            <a:off x="539552" y="1052736"/>
            <a:ext cx="8136904" cy="5400600"/>
          </a:xfrm>
        </p:spPr>
        <p:txBody>
          <a:bodyPr>
            <a:normAutofit/>
          </a:bodyPr>
          <a:lstStyle/>
          <a:p>
            <a:pPr algn="just"/>
            <a:r>
              <a:rPr lang="fr-FR" sz="1800" dirty="0" smtClean="0">
                <a:solidFill>
                  <a:schemeClr val="tx1"/>
                </a:solidFill>
              </a:rPr>
              <a:t>Vendredi 26 octobre, nous sommes allés voir les bateaux des skippers qui font la course en solitaire, sans assistance et sans escale : le Vendée Globe.</a:t>
            </a:r>
          </a:p>
          <a:p>
            <a:pPr algn="just"/>
            <a:r>
              <a:rPr lang="fr-FR" sz="1800" dirty="0" smtClean="0">
                <a:solidFill>
                  <a:schemeClr val="tx1"/>
                </a:solidFill>
              </a:rPr>
              <a:t>Nous avons pris le car. Après 2h30 de voyage, nous avons découvert le village du Vendée Globe.</a:t>
            </a:r>
          </a:p>
          <a:p>
            <a:pPr algn="just"/>
            <a:r>
              <a:rPr lang="fr-FR" sz="1800" dirty="0" smtClean="0">
                <a:solidFill>
                  <a:schemeClr val="tx1"/>
                </a:solidFill>
              </a:rPr>
              <a:t>Nous avons d’abord visité une exposition. Nous avons vu les photos des skippers, un globe terrestre géant qui tournait, des maquettes de bateaux, des maquettes d’animaux marins (un manchot, un dauphin, la queue d’un baleine…), une maquette grandeur nature de l’intérieur d’un bateau.</a:t>
            </a:r>
            <a:endParaRPr lang="fr-FR" sz="1800" dirty="0">
              <a:solidFill>
                <a:schemeClr val="tx1"/>
              </a:solidFill>
            </a:endParaRPr>
          </a:p>
        </p:txBody>
      </p:sp>
      <p:pic>
        <p:nvPicPr>
          <p:cNvPr id="1026" name="Picture 2" descr="G:\semaine 9\photos hélène\P11303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87" y="3982371"/>
            <a:ext cx="2376264" cy="1782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7" name="Picture 3" descr="G:\semaine 9\photos hélène\P1130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501008"/>
            <a:ext cx="2283718" cy="30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G:\semaine 9\photos hélène\P11303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645024"/>
            <a:ext cx="3275856" cy="2456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43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08920"/>
            <a:ext cx="8229600" cy="1875958"/>
          </a:xfrm>
        </p:spPr>
        <p:txBody>
          <a:bodyPr>
            <a:normAutofit/>
          </a:bodyPr>
          <a:lstStyle/>
          <a:p>
            <a:pPr marL="0" indent="0" algn="just">
              <a:buNone/>
            </a:pPr>
            <a:r>
              <a:rPr lang="fr-FR" sz="2400" dirty="0" smtClean="0"/>
              <a:t>Puis nous sommes allés voir les bateaux en vrai sur le ponton. On a vu les différentes parties d’un bateau : le mât, la coque, les safrans, le moulin à café qui sert à monter la voile, la barre…</a:t>
            </a:r>
          </a:p>
          <a:p>
            <a:pPr marL="0" indent="0" algn="just">
              <a:buNone/>
            </a:pPr>
            <a:endParaRPr lang="fr-FR" sz="2400" dirty="0"/>
          </a:p>
        </p:txBody>
      </p:sp>
      <p:pic>
        <p:nvPicPr>
          <p:cNvPr id="2050" name="Picture 2" descr="G:\semaine 9\vendée globe\IMG_09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6632"/>
            <a:ext cx="1841087" cy="2464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descr="G:\semaine 9\vendée globe\IMG_0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13947"/>
            <a:ext cx="2771800" cy="207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2" name="Picture 4" descr="G:\semaine 9\photos hélène\P11303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221088"/>
            <a:ext cx="1862447" cy="2483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3" name="Picture 5" descr="G:\semaine 9\photos hélène\P11303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93" y="4005064"/>
            <a:ext cx="3275856" cy="2456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3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marL="0" indent="0" algn="just">
              <a:buNone/>
            </a:pPr>
            <a:r>
              <a:rPr lang="fr-FR" sz="2400" dirty="0" smtClean="0"/>
              <a:t>Après, on a vu l’aquarium.</a:t>
            </a:r>
          </a:p>
          <a:p>
            <a:pPr marL="0" indent="0" algn="just">
              <a:buNone/>
            </a:pPr>
            <a:r>
              <a:rPr lang="fr-FR" sz="2400" dirty="0" smtClean="0"/>
              <a:t>Vers 13 h nous avons pique-niqué face aux bateaux.</a:t>
            </a:r>
            <a:endParaRPr lang="fr-FR" sz="2400" dirty="0"/>
          </a:p>
        </p:txBody>
      </p:sp>
      <p:pic>
        <p:nvPicPr>
          <p:cNvPr id="3074" name="Picture 2" descr="G:\semaine 9\vendée globe\IMG_09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852936"/>
            <a:ext cx="3635896" cy="271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G:\semaine 9\photos hélène\P1130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257175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6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2936"/>
            <a:ext cx="8229600" cy="3273227"/>
          </a:xfrm>
        </p:spPr>
        <p:txBody>
          <a:bodyPr>
            <a:normAutofit/>
          </a:bodyPr>
          <a:lstStyle/>
          <a:p>
            <a:pPr marL="0" indent="0" algn="just">
              <a:buNone/>
            </a:pPr>
            <a:r>
              <a:rPr lang="fr-FR" sz="2400" dirty="0" smtClean="0"/>
              <a:t>Pour finir la journée, nous sommes allés jouer sur la plage. Sur le chemin, nous avons vu le port de pêche.</a:t>
            </a:r>
            <a:endParaRPr lang="fr-FR" sz="2400" dirty="0"/>
          </a:p>
        </p:txBody>
      </p:sp>
      <p:pic>
        <p:nvPicPr>
          <p:cNvPr id="4098" name="Picture 2" descr="G:\semaine 9\photos hélène\P11303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90669"/>
            <a:ext cx="3491880" cy="2618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099" name="Picture 3" descr="G:\semaine 9\vendée globe\IMG_09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789040"/>
            <a:ext cx="2555776" cy="1908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100" name="Picture 4" descr="G:\semaine 9\photos hélène\P11304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537" y="3621021"/>
            <a:ext cx="1908212" cy="2544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101" name="Picture 5" descr="G:\semaine 9\photos hélène\P11304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705411"/>
            <a:ext cx="3167336" cy="2375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0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69507"/>
            <a:ext cx="8229600" cy="2856656"/>
          </a:xfrm>
        </p:spPr>
        <p:txBody>
          <a:bodyPr>
            <a:normAutofit/>
          </a:bodyPr>
          <a:lstStyle/>
          <a:p>
            <a:pPr marL="0" indent="0" algn="just">
              <a:buNone/>
            </a:pPr>
            <a:r>
              <a:rPr lang="fr-FR" sz="2400" dirty="0" smtClean="0"/>
              <a:t>Enfin, nous avons repris le car pour rentrer à l’école.</a:t>
            </a:r>
          </a:p>
          <a:p>
            <a:pPr marL="0" indent="0" algn="just">
              <a:buNone/>
            </a:pPr>
            <a:r>
              <a:rPr lang="fr-FR" sz="2400" dirty="0" smtClean="0"/>
              <a:t>Cette journée était magnifique !</a:t>
            </a:r>
            <a:endParaRPr lang="fr-FR" sz="2400" dirty="0"/>
          </a:p>
        </p:txBody>
      </p:sp>
      <p:pic>
        <p:nvPicPr>
          <p:cNvPr id="5122" name="Picture 2" descr="G:\semaine 9\photos hélène\P1130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365104"/>
            <a:ext cx="3131840"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4" name="Picture 4" descr="G:\semaine 9\vendée globe\IMG_09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1913095" cy="256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5" name="Picture 5" descr="G:\semaine 9\vendée globe\IMG_09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153" y="497199"/>
            <a:ext cx="1452161"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6" name="Picture 6" descr="G:\semaine 9\vendée globe\IMG_09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2768" y="195401"/>
            <a:ext cx="2179024" cy="2917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31" name="Picture 11" descr="C:\Users\Hélène Coubard\Pictures\vendée globe\IMG_09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3984194"/>
            <a:ext cx="2249014" cy="2729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32" name="Picture 12" descr="C:\Users\Hélène Coubard\Pictures\vendée globe\IMG_09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5233" y="4449893"/>
            <a:ext cx="1567315" cy="2179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55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r>
              <a:rPr lang="fr-FR" dirty="0" smtClean="0"/>
              <a:t>	très bien              super              agréable</a:t>
            </a:r>
          </a:p>
          <a:p>
            <a:pPr marL="0" indent="0">
              <a:buNone/>
            </a:pPr>
            <a:endParaRPr lang="fr-FR" dirty="0"/>
          </a:p>
          <a:p>
            <a:pPr marL="0" indent="0">
              <a:buNone/>
            </a:pPr>
            <a:r>
              <a:rPr lang="fr-FR" dirty="0" smtClean="0"/>
              <a:t>              cool           parfait           magnifique</a:t>
            </a:r>
          </a:p>
          <a:p>
            <a:pPr marL="0" indent="0">
              <a:buNone/>
            </a:pPr>
            <a:endParaRPr lang="fr-FR" dirty="0"/>
          </a:p>
          <a:p>
            <a:pPr marL="0" indent="0">
              <a:buNone/>
            </a:pPr>
            <a:r>
              <a:rPr lang="fr-FR" dirty="0" smtClean="0"/>
              <a:t>	        fantastique 		adorable</a:t>
            </a:r>
          </a:p>
        </p:txBody>
      </p:sp>
      <p:pic>
        <p:nvPicPr>
          <p:cNvPr id="6146" name="Picture 2" descr="C:\Users\Hélène Coubard\Pictures\vendée globe\IMG_09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34" y="4149080"/>
            <a:ext cx="2339752" cy="1747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6147" name="Picture 3" descr="C:\Users\Hélène Coubard\Pictures\vendée globe\IMG_0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990904"/>
            <a:ext cx="2448272" cy="1828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6148" name="Picture 4" descr="C:\Users\Hélène Coubard\Pictures\vendée globe\IMG_09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913783"/>
            <a:ext cx="1481047" cy="1982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20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211</Words>
  <Application>Microsoft Office PowerPoint</Application>
  <PresentationFormat>Affichage à l'écran (4:3)</PresentationFormat>
  <Paragraphs>15</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Notre journée aux Sables d’Olonne.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journée aux Sables d’Olonne.</dc:title>
  <dc:creator>Hélène</dc:creator>
  <cp:lastModifiedBy>Hélène</cp:lastModifiedBy>
  <cp:revision>7</cp:revision>
  <dcterms:created xsi:type="dcterms:W3CDTF">2012-11-26T14:07:35Z</dcterms:created>
  <dcterms:modified xsi:type="dcterms:W3CDTF">2012-11-26T15:06:55Z</dcterms:modified>
</cp:coreProperties>
</file>