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34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BD135BA-B1E8-44BB-A067-0A617D147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B8E49516-CC6D-4E24-AF37-1BD09A7AD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9B879CF-7FD9-4296-B910-7DE47FC8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2EB-D9B7-4D52-8670-AF7A322D99FA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94C06B8-091F-4314-B798-0BFD7621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C5422EB-85CF-4630-99A0-6810BC8A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B07-3789-4D0C-B021-A5F66D0C64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2832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BFDF617-40E0-4949-B68D-9CACB245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0126C01A-D5C3-4D09-BF6C-841CC2BE2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05C3A2F-301C-4605-B7BF-8346B512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2EB-D9B7-4D52-8670-AF7A322D99FA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FC4185B-228D-465B-802D-2423CBC1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857175D-30DD-4C03-B04C-0859B963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B07-3789-4D0C-B021-A5F66D0C64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8881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429CF0EE-78FD-4C85-A202-9AFF45FE3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B1385C09-DE98-43A8-A736-01189F8BA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3DBD167-52BF-4E9C-8851-1516184B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2EB-D9B7-4D52-8670-AF7A322D99FA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0224657-F9FF-4208-8B43-DD63272C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E436620-1E2E-425C-8E4F-F5FBB42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B07-3789-4D0C-B021-A5F66D0C64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134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0060950-D237-4CF3-9C51-5619C078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5EB128D-B1E7-48DB-B20E-572E735D6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4FFE447-2F09-4232-B1AD-353AE47F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2EB-D9B7-4D52-8670-AF7A322D99FA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97FC129-4303-4CAE-8540-70C322516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09D7C33-0295-4413-91D6-F6FA41B9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B07-3789-4D0C-B021-A5F66D0C64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894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536B3ED-0FD5-41D0-96CC-47A2494C0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7814993-E23B-45DA-8A51-73D83282D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914D8C5-8FEC-43F2-88C6-C87B5D25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2EB-D9B7-4D52-8670-AF7A322D99FA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3774BF7-9D76-4035-94CB-97FEC742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617BC7C-1C3F-4F62-9B99-E79BB7CD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B07-3789-4D0C-B021-A5F66D0C64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434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17B0478-4F43-40B5-82AF-17CBACCE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8B3856-1C9B-4BB9-BF2B-2B4A0CB6C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A570E33E-5EAB-4BE4-B99D-74D7FC4D6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493DFDE-DCFB-471C-B360-6A0385AA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2EB-D9B7-4D52-8670-AF7A322D99FA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DCE872F-3E41-44C1-893A-ED8A1FC9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B6037CDD-5B52-42C8-B1E0-B5CBD67F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B07-3789-4D0C-B021-A5F66D0C64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6661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C69E6B0-9522-431C-91A8-8183FAA3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1D436B5-9F3D-4990-BACE-6C3FE700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443374E2-7CCC-4619-9F86-57FC856CC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3BA9E51-C4C6-4801-BB1B-4B185850F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CFAB05CD-0356-4B13-B2EE-4E460C96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11505FF7-05EA-47F8-B10C-2C9BF8D9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2EB-D9B7-4D52-8670-AF7A322D99FA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56CBA134-AD23-411C-97A4-E7A04790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883AFA13-510F-4BAE-B531-CAF526A1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B07-3789-4D0C-B021-A5F66D0C64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4488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122D160-DE00-482B-9B3C-68832C88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95E2BB-04C0-4F2D-AFD7-CD287C48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2EB-D9B7-4D52-8670-AF7A322D99FA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3A3C6CD6-BE89-4557-8375-798F2101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F433A96-E29B-43DA-809F-452485F3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B07-3789-4D0C-B021-A5F66D0C64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7925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DF785EAE-8C43-479A-B960-97DF15C7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2EB-D9B7-4D52-8670-AF7A322D99FA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BFD74E15-E451-4364-87C6-490FA550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B00F300-E1CB-43CA-A36D-52B6FE2D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B07-3789-4D0C-B021-A5F66D0C64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8125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5BFC0C8-AF26-4280-B09A-147547B4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513ECD2-FCF4-4DF8-8F7B-D92C9B6A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1F947F8-4B02-4893-B5A9-4C7E33EAF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6ED9696-6B85-473A-A4F3-9CF7BFE25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2EB-D9B7-4D52-8670-AF7A322D99FA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5FE3D78-A30E-473C-BB55-EBADC1A5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1C8B0F7-0B72-48B6-92DE-CBAA0988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B07-3789-4D0C-B021-A5F66D0C64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3412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334CD93-A98A-437D-9CD8-397626E3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D65A4939-F28D-4E04-B270-E76159ADD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1C5A8D5E-4DC0-494C-BB36-5F0AB1C24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D3C51EF-30E7-4414-B9FF-69CE0BDD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2EB-D9B7-4D52-8670-AF7A322D99FA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B353321E-E25A-4CB2-911A-66320330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E302F66-5BC7-4BE0-AF04-287A2631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70B07-3789-4D0C-B021-A5F66D0C64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210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030358A9-9272-4EC6-9A82-BD8275337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5F26C59-EF2F-48AC-AF32-E1BEB7726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1E5A8E8-A5CE-4B2F-94C9-C130BB5F0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512EB-D9B7-4D52-8670-AF7A322D99FA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97F53F1-ECDE-41EF-9B58-56442796F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8F5D5CA-396E-4245-82B0-3FD8A6C93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0B07-3789-4D0C-B021-A5F66D0C64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6390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000D6922-95C4-446A-ACFD-90B5710AF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12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94CE7385-97A6-4959-8539-F16E24BBE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  <a:latin typeface="Cooper Black" panose="0208090404030B020404" pitchFamily="18" charset="0"/>
              </a:rPr>
              <a:t>Équipe de France féminine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01E9F9C-1547-4E4C-803C-B8F64E5C6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51" y="3636590"/>
            <a:ext cx="5788388" cy="32559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3B3AF59-F93F-4319-AB50-8DF4EC6AF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8" y="3509963"/>
            <a:ext cx="5067183" cy="3451524"/>
          </a:xfrm>
          <a:prstGeom prst="rect">
            <a:avLst/>
          </a:prstGeom>
        </p:spPr>
      </p:pic>
      <p:pic>
        <p:nvPicPr>
          <p:cNvPr id="1028" name="Picture 4" descr="Résultat de recherche d'images pour &quot;drapeux france detourer&quot;">
            <a:extLst>
              <a:ext uri="{FF2B5EF4-FFF2-40B4-BE49-F238E27FC236}">
                <a16:creationId xmlns="" xmlns:a16="http://schemas.microsoft.com/office/drawing/2014/main" id="{90D532B7-A7A4-48CC-8884-2472A8BDD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21" y="-3913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044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EF3F5147-FF25-403B-8AE7-7542042BA5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508" y="-362772"/>
            <a:ext cx="12637477" cy="738660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B21E2E9-7711-46DE-A52A-B5117642E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3000" dirty="0">
                <a:latin typeface="Bahnschrift SemiBold SemiConden" panose="020B0502040204020203" pitchFamily="34" charset="0"/>
              </a:rPr>
              <a:t>Le 30 septembre 1917 </a:t>
            </a:r>
            <a:r>
              <a:rPr lang="fr-FR" sz="3000" dirty="0" smtClean="0">
                <a:latin typeface="Bahnschrift SemiBold SemiConden" panose="020B0502040204020203" pitchFamily="34" charset="0"/>
              </a:rPr>
              <a:t> </a:t>
            </a:r>
            <a:r>
              <a:rPr lang="fr-FR" sz="3000" dirty="0">
                <a:latin typeface="Bahnschrift SemiBold SemiConden" panose="020B0502040204020203" pitchFamily="34" charset="0"/>
              </a:rPr>
              <a:t>se tient le premier match de football</a:t>
            </a:r>
            <a:r>
              <a:rPr lang="fr-FR" sz="3000" b="1" dirty="0">
                <a:latin typeface="Bahnschrift SemiBold SemiConden" panose="020B0502040204020203" pitchFamily="34" charset="0"/>
              </a:rPr>
              <a:t> féminin</a:t>
            </a:r>
            <a:r>
              <a:rPr lang="fr-FR" sz="3000" dirty="0">
                <a:latin typeface="Bahnschrift SemiBold SemiConden" panose="020B0502040204020203" pitchFamily="34" charset="0"/>
              </a:rPr>
              <a:t> disputé en France. Ce match met aux prises deux équipes   (club omnisports </a:t>
            </a:r>
            <a:r>
              <a:rPr lang="fr-FR" sz="3000" b="1" dirty="0">
                <a:latin typeface="Bahnschrift SemiBold SemiConden" panose="020B0502040204020203" pitchFamily="34" charset="0"/>
              </a:rPr>
              <a:t>féminin</a:t>
            </a:r>
            <a:r>
              <a:rPr lang="fr-FR" sz="3000" dirty="0">
                <a:latin typeface="Bahnschrift SemiBold SemiConden" panose="020B0502040204020203" pitchFamily="34" charset="0"/>
              </a:rPr>
              <a:t> fondé à Paris en 1912). France - Angleterre attire 12 000 spectateurs au stade Pershing en 1920.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3000" dirty="0">
              <a:latin typeface="Bahnschrift SemiBold SemiConden" panose="020B0502040204020203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3000" dirty="0">
                <a:latin typeface="Bahnschrift SemiBold SemiConden" panose="020B0502040204020203" pitchFamily="34" charset="0"/>
              </a:rPr>
              <a:t>U</a:t>
            </a:r>
            <a:r>
              <a:rPr lang="fr-FR" sz="3000" dirty="0" smtClean="0">
                <a:latin typeface="Bahnschrift SemiBold SemiConden" panose="020B0502040204020203" pitchFamily="34" charset="0"/>
              </a:rPr>
              <a:t>ne </a:t>
            </a:r>
            <a:r>
              <a:rPr lang="fr-FR" sz="3000" dirty="0">
                <a:latin typeface="Bahnschrift SemiBold SemiConden" panose="020B0502040204020203" pitchFamily="34" charset="0"/>
              </a:rPr>
              <a:t>première « Coupe d'Europe » est organisée en 1969. Elle met aux prises l'Angleterre, le Danemark, la France et l'Italie. Le Football</a:t>
            </a:r>
            <a:r>
              <a:rPr lang="fr-FR" sz="3000" b="1" dirty="0">
                <a:latin typeface="Bahnschrift SemiBold SemiConden" panose="020B0502040204020203" pitchFamily="34" charset="0"/>
              </a:rPr>
              <a:t> féminin</a:t>
            </a:r>
            <a:r>
              <a:rPr lang="fr-FR" sz="3000" dirty="0">
                <a:latin typeface="Bahnschrift SemiBold SemiConden" panose="020B0502040204020203" pitchFamily="34" charset="0"/>
              </a:rPr>
              <a:t> n'étant pas reconnu officiellement par la FIFA (fédération </a:t>
            </a:r>
            <a:r>
              <a:rPr lang="fr-FR" sz="3000" dirty="0" smtClean="0">
                <a:latin typeface="Bahnschrift SemiBold SemiConden" panose="020B0502040204020203" pitchFamily="34" charset="0"/>
              </a:rPr>
              <a:t>internationale </a:t>
            </a:r>
            <a:r>
              <a:rPr lang="fr-FR" sz="3000" dirty="0">
                <a:latin typeface="Bahnschrift SemiBold SemiConden" panose="020B0502040204020203" pitchFamily="34" charset="0"/>
              </a:rPr>
              <a:t>de football association) de  et l'UEFA(Union des associations Européennes de football). Cette compétition est « non officielle ». Au niveau mondial, la première</a:t>
            </a:r>
            <a:r>
              <a:rPr lang="fr-FR" sz="3000" b="1" dirty="0">
                <a:latin typeface="Bahnschrift SemiBold SemiConden" panose="020B0502040204020203" pitchFamily="34" charset="0"/>
              </a:rPr>
              <a:t> </a:t>
            </a:r>
            <a:r>
              <a:rPr lang="fr-FR" sz="3000" dirty="0">
                <a:latin typeface="Bahnschrift SemiBold SemiConden" panose="020B0502040204020203" pitchFamily="34" charset="0"/>
              </a:rPr>
              <a:t>Coupe</a:t>
            </a:r>
            <a:r>
              <a:rPr lang="fr-FR" sz="3000" b="1" dirty="0">
                <a:latin typeface="Bahnschrift SemiBold SemiConden" panose="020B0502040204020203" pitchFamily="34" charset="0"/>
              </a:rPr>
              <a:t> </a:t>
            </a:r>
            <a:r>
              <a:rPr lang="fr-FR" sz="3000" dirty="0">
                <a:latin typeface="Bahnschrift SemiBold SemiConden" panose="020B0502040204020203" pitchFamily="34" charset="0"/>
              </a:rPr>
              <a:t>du</a:t>
            </a:r>
            <a:r>
              <a:rPr lang="fr-FR" sz="3000" b="1" dirty="0">
                <a:latin typeface="Bahnschrift SemiBold SemiConden" panose="020B0502040204020203" pitchFamily="34" charset="0"/>
              </a:rPr>
              <a:t> </a:t>
            </a:r>
            <a:r>
              <a:rPr lang="fr-FR" sz="3000" dirty="0">
                <a:latin typeface="Bahnschrift SemiBold SemiConden" panose="020B0502040204020203" pitchFamily="34" charset="0"/>
              </a:rPr>
              <a:t>monde est jouée dès juillet 1970.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CD227D85-4B1F-40A8-8551-29D128EF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6600" dirty="0">
                <a:solidFill>
                  <a:srgbClr val="C00000"/>
                </a:solidFill>
                <a:latin typeface="Cooper Black" panose="0208090404030B020404" pitchFamily="18" charset="0"/>
              </a:rPr>
              <a:t>L’équipe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09479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8D599B43-A990-434D-AEF2-34F47D8AA8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3016" y="-628353"/>
            <a:ext cx="13352585" cy="780458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AB5D249-46A7-4AD0-A37C-8DB455CC1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Bahnschrift SemiBold SemiConden" panose="020B0502040204020203" pitchFamily="34" charset="0"/>
              </a:rPr>
              <a:t>L’entraineuse de l’équipe de France s’appelle Corinne Diacre et elle a 45 ans. </a:t>
            </a:r>
            <a:r>
              <a:rPr lang="fr-FR" dirty="0" smtClean="0">
                <a:latin typeface="Bahnschrift SemiBold SemiConden" panose="020B0502040204020203" pitchFamily="34" charset="0"/>
              </a:rPr>
              <a:t>E</a:t>
            </a:r>
            <a:r>
              <a:rPr lang="fr-FR" dirty="0" smtClean="0">
                <a:latin typeface="Bahnschrift SemiBold SemiConden" panose="020B0502040204020203" pitchFamily="34" charset="0"/>
              </a:rPr>
              <a:t>lle </a:t>
            </a:r>
            <a:r>
              <a:rPr lang="fr-FR" dirty="0">
                <a:latin typeface="Bahnschrift SemiBold SemiConden" panose="020B0502040204020203" pitchFamily="34" charset="0"/>
              </a:rPr>
              <a:t>donne des forces </a:t>
            </a:r>
            <a:r>
              <a:rPr lang="fr-FR" dirty="0" smtClean="0">
                <a:latin typeface="Bahnschrift SemiBold SemiConden" panose="020B0502040204020203" pitchFamily="34" charset="0"/>
              </a:rPr>
              <a:t>aux </a:t>
            </a:r>
            <a:r>
              <a:rPr lang="fr-FR" dirty="0">
                <a:latin typeface="Bahnschrift SemiBold SemiConden" panose="020B0502040204020203" pitchFamily="34" charset="0"/>
              </a:rPr>
              <a:t>joueuses et fait de son mieux pour que son équipe </a:t>
            </a:r>
            <a:r>
              <a:rPr lang="fr-FR" dirty="0" smtClean="0">
                <a:latin typeface="Bahnschrift SemiBold SemiConden" panose="020B0502040204020203" pitchFamily="34" charset="0"/>
              </a:rPr>
              <a:t>gagne. </a:t>
            </a:r>
            <a:r>
              <a:rPr lang="fr-FR" dirty="0">
                <a:latin typeface="Bahnschrift SemiBold SemiConden" panose="020B0502040204020203" pitchFamily="34" charset="0"/>
              </a:rPr>
              <a:t>Elle a un </a:t>
            </a:r>
            <a:r>
              <a:rPr lang="fr-FR" dirty="0" smtClean="0">
                <a:latin typeface="Bahnschrift SemiBold SemiConden" panose="020B0502040204020203" pitchFamily="34" charset="0"/>
              </a:rPr>
              <a:t>adjoint, </a:t>
            </a:r>
            <a:r>
              <a:rPr lang="fr-FR" dirty="0">
                <a:latin typeface="Bahnschrift SemiBold SemiConden" panose="020B0502040204020203" pitchFamily="34" charset="0"/>
              </a:rPr>
              <a:t>il s’appelle Éric </a:t>
            </a:r>
            <a:r>
              <a:rPr lang="fr-FR" dirty="0" err="1" smtClean="0">
                <a:latin typeface="Bahnschrift SemiBold SemiConden" panose="020B0502040204020203" pitchFamily="34" charset="0"/>
              </a:rPr>
              <a:t>Blahic</a:t>
            </a:r>
            <a:r>
              <a:rPr lang="fr-FR" dirty="0" smtClean="0">
                <a:latin typeface="Bahnschrift SemiBold SemiConden" panose="020B0502040204020203" pitchFamily="34" charset="0"/>
              </a:rPr>
              <a:t>, </a:t>
            </a:r>
            <a:r>
              <a:rPr lang="fr-FR" dirty="0">
                <a:latin typeface="Bahnschrift SemiBold SemiConden" panose="020B0502040204020203" pitchFamily="34" charset="0"/>
              </a:rPr>
              <a:t>il a 54 ans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13B7E88-6EDB-43E6-92A5-6DD5307C8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" y="3436664"/>
            <a:ext cx="3681046" cy="34213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654F1B7C-340D-42DD-812C-291239BB81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06" y="3497629"/>
            <a:ext cx="3040676" cy="34213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753DEA45-3666-4E3F-9ACA-EBC2BDCC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dirty="0">
                <a:solidFill>
                  <a:srgbClr val="C00000"/>
                </a:solidFill>
                <a:latin typeface="Cooper Black" panose="0208090404030B020404" pitchFamily="18" charset="0"/>
              </a:rPr>
              <a:t>L’entraineuse</a:t>
            </a:r>
          </a:p>
        </p:txBody>
      </p:sp>
    </p:spTree>
    <p:extLst>
      <p:ext uri="{BB962C8B-B14F-4D97-AF65-F5344CB8AC3E}">
        <p14:creationId xmlns="" xmlns:p14="http://schemas.microsoft.com/office/powerpoint/2010/main" val="241958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26094E6-9648-4750-8509-D228222C00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7569" y="-419603"/>
            <a:ext cx="12450989" cy="72776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E6D600-7CF1-48C4-849D-D930A338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Le </a:t>
            </a:r>
            <a:r>
              <a:rPr lang="fr-FR" sz="6600" dirty="0">
                <a:solidFill>
                  <a:srgbClr val="C00000"/>
                </a:solidFill>
                <a:latin typeface="Cooper Black" panose="0208090404030B020404" pitchFamily="18" charset="0"/>
              </a:rPr>
              <a:t>parcours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408C621A-2DC0-4020-929E-0AB3B7FE37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988924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La France est considérée comme l'une des plus fortes nations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 de </a:t>
            </a:r>
            <a:r>
              <a:rPr lang="fr-FR" altLang="fr-FR" dirty="0">
                <a:latin typeface="Bahnschrift SemiBold SemiConden" panose="020B0502040204020203" pitchFamily="34" charset="0"/>
              </a:rPr>
              <a:t>football féminin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 sur le plan mondial,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 comme le prouve son </a:t>
            </a:r>
            <a:r>
              <a:rPr lang="fr-FR" altLang="fr-FR" dirty="0">
                <a:latin typeface="Bahnschrift SemiBold SemiConden" panose="020B0502040204020203" pitchFamily="34" charset="0"/>
              </a:rPr>
              <a:t>classement FIFA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 où elle se trouve à la 3</a:t>
            </a:r>
            <a:r>
              <a:rPr kumimoji="0" lang="fr-FR" altLang="fr-F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 place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 en juin 2018. Malgré un palmarès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vierge de titre, la France a participé aux quatre derniers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 championnats d'Europe et est parvenue à se qualifier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 à 4 coupes du monde (en </a:t>
            </a:r>
            <a:r>
              <a:rPr lang="fr-FR" altLang="fr-FR" dirty="0">
                <a:latin typeface="Bahnschrift SemiBold SemiConden" panose="020B0502040204020203" pitchFamily="34" charset="0"/>
              </a:rPr>
              <a:t>2003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, </a:t>
            </a:r>
            <a:r>
              <a:rPr lang="fr-FR" altLang="fr-FR" dirty="0">
                <a:latin typeface="Bahnschrift SemiBold SemiConden" panose="020B0502040204020203" pitchFamily="34" charset="0"/>
              </a:rPr>
              <a:t>2011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, </a:t>
            </a:r>
            <a:r>
              <a:rPr lang="fr-FR" altLang="fr-FR" dirty="0">
                <a:latin typeface="Bahnschrift SemiBold SemiConden" panose="020B0502040204020203" pitchFamily="34" charset="0"/>
              </a:rPr>
              <a:t>2015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 et </a:t>
            </a:r>
            <a:r>
              <a:rPr lang="fr-FR" altLang="fr-FR" dirty="0">
                <a:latin typeface="Bahnschrift SemiBold SemiConden" panose="020B0502040204020203" pitchFamily="34" charset="0"/>
              </a:rPr>
              <a:t>2019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 smtClean="0">
                <a:latin typeface="Bahnschrift SemiBold SemiConden" panose="020B0502040204020203" pitchFamily="34" charset="0"/>
              </a:rPr>
              <a:t>mais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malheureusement </a:t>
            </a:r>
            <a:r>
              <a:rPr lang="fr-FR" altLang="fr-FR" dirty="0" smtClean="0">
                <a:latin typeface="Bahnschrift SemiBold SemiConden" panose="020B0502040204020203" pitchFamily="34" charset="0"/>
              </a:rPr>
              <a:t>les filles n’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 ont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pas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</a:rPr>
              <a:t>gagné.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 SemiBold SemiConden" panose="020B0502040204020203" pitchFamily="34" charset="0"/>
            </a:endParaRPr>
          </a:p>
        </p:txBody>
      </p:sp>
      <p:pic>
        <p:nvPicPr>
          <p:cNvPr id="1028" name="Picture 4" descr="Résultat de recherche d'images pour &quot;balle de foot detourer&quot;">
            <a:extLst>
              <a:ext uri="{FF2B5EF4-FFF2-40B4-BE49-F238E27FC236}">
                <a16:creationId xmlns="" xmlns:a16="http://schemas.microsoft.com/office/drawing/2014/main" id="{E5C42C5C-70B4-4E30-A6FB-2623F86C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92" y="3599350"/>
            <a:ext cx="3135923" cy="3135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58317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205</Words>
  <Application>Microsoft Office PowerPoint</Application>
  <PresentationFormat>Personnalisé</PresentationFormat>
  <Paragraphs>16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Équipe de France féminine</vt:lpstr>
      <vt:lpstr>L’équipe </vt:lpstr>
      <vt:lpstr>L’entraineuse</vt:lpstr>
      <vt:lpstr>Le parcours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Équipe de France féminine</dc:title>
  <dc:creator>Samir</dc:creator>
  <cp:lastModifiedBy>Audrey</cp:lastModifiedBy>
  <cp:revision>19</cp:revision>
  <dcterms:created xsi:type="dcterms:W3CDTF">2020-03-22T15:32:48Z</dcterms:created>
  <dcterms:modified xsi:type="dcterms:W3CDTF">2020-04-02T12:08:40Z</dcterms:modified>
</cp:coreProperties>
</file>