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7" r:id="rId2"/>
    <p:sldMasterId id="2147483679" r:id="rId3"/>
  </p:sldMasterIdLst>
  <p:notesMasterIdLst>
    <p:notesMasterId r:id="rId41"/>
  </p:notesMasterIdLst>
  <p:sldIdLst>
    <p:sldId id="256" r:id="rId4"/>
    <p:sldId id="257" r:id="rId5"/>
    <p:sldId id="259" r:id="rId6"/>
    <p:sldId id="258" r:id="rId7"/>
    <p:sldId id="260" r:id="rId8"/>
    <p:sldId id="261" r:id="rId9"/>
    <p:sldId id="262" r:id="rId10"/>
    <p:sldId id="263" r:id="rId11"/>
    <p:sldId id="264" r:id="rId12"/>
    <p:sldId id="292" r:id="rId13"/>
    <p:sldId id="293" r:id="rId14"/>
    <p:sldId id="266" r:id="rId15"/>
    <p:sldId id="282" r:id="rId16"/>
    <p:sldId id="267" r:id="rId17"/>
    <p:sldId id="268" r:id="rId18"/>
    <p:sldId id="269" r:id="rId19"/>
    <p:sldId id="272" r:id="rId20"/>
    <p:sldId id="270" r:id="rId21"/>
    <p:sldId id="291" r:id="rId22"/>
    <p:sldId id="273" r:id="rId23"/>
    <p:sldId id="278" r:id="rId24"/>
    <p:sldId id="274" r:id="rId25"/>
    <p:sldId id="280" r:id="rId26"/>
    <p:sldId id="281" r:id="rId27"/>
    <p:sldId id="279" r:id="rId28"/>
    <p:sldId id="283" r:id="rId29"/>
    <p:sldId id="277" r:id="rId30"/>
    <p:sldId id="287" r:id="rId31"/>
    <p:sldId id="288" r:id="rId32"/>
    <p:sldId id="289" r:id="rId33"/>
    <p:sldId id="271" r:id="rId34"/>
    <p:sldId id="299" r:id="rId35"/>
    <p:sldId id="300" r:id="rId36"/>
    <p:sldId id="284" r:id="rId37"/>
    <p:sldId id="296" r:id="rId38"/>
    <p:sldId id="297" r:id="rId39"/>
    <p:sldId id="290" r:id="rId40"/>
  </p:sldIdLst>
  <p:sldSz cx="9144000" cy="6858000" type="screen4x3"/>
  <p:notesSz cx="6796088" cy="9869488"/>
  <p:defaultTextStyle>
    <a:defPPr>
      <a:defRPr lang="fr-FR"/>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7F571"/>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4660"/>
  </p:normalViewPr>
  <p:slideViewPr>
    <p:cSldViewPr>
      <p:cViewPr varScale="1">
        <p:scale>
          <a:sx n="103" d="100"/>
          <a:sy n="103" d="100"/>
        </p:scale>
        <p:origin x="-1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110595" name="Rectangle 3"/>
          <p:cNvSpPr>
            <a:spLocks noGrp="1" noChangeArrowheads="1"/>
          </p:cNvSpPr>
          <p:nvPr>
            <p:ph type="dt" idx="1"/>
          </p:nvPr>
        </p:nvSpPr>
        <p:spPr bwMode="auto">
          <a:xfrm>
            <a:off x="384810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39940" name="Rectangle 4"/>
          <p:cNvSpPr>
            <a:spLocks noRot="1" noChangeArrowheads="1" noTextEdit="1"/>
          </p:cNvSpPr>
          <p:nvPr>
            <p:ph type="sldImg" idx="2"/>
          </p:nvPr>
        </p:nvSpPr>
        <p:spPr bwMode="auto">
          <a:xfrm>
            <a:off x="930275" y="739775"/>
            <a:ext cx="4935538" cy="3702050"/>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9450" y="4687888"/>
            <a:ext cx="5437188"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0598" name="Rectangle 6"/>
          <p:cNvSpPr>
            <a:spLocks noGrp="1" noChangeArrowheads="1"/>
          </p:cNvSpPr>
          <p:nvPr>
            <p:ph type="ftr" sz="quarter" idx="4"/>
          </p:nvPr>
        </p:nvSpPr>
        <p:spPr bwMode="auto">
          <a:xfrm>
            <a:off x="0" y="937418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110599" name="Rectangle 7"/>
          <p:cNvSpPr>
            <a:spLocks noGrp="1" noChangeArrowheads="1"/>
          </p:cNvSpPr>
          <p:nvPr>
            <p:ph type="sldNum" sz="quarter" idx="5"/>
          </p:nvPr>
        </p:nvSpPr>
        <p:spPr bwMode="auto">
          <a:xfrm>
            <a:off x="3848100" y="937418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85F2469-D981-449B-A63E-0A871059033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FB023AA-35EF-4880-8F36-E943337F04A9}" type="slidenum">
              <a:rPr lang="fr-FR" smtClean="0"/>
              <a:pPr/>
              <a:t>1</a:t>
            </a:fld>
            <a:endParaRPr lang="fr-FR"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1FA3B30-C06A-43F0-9751-2AF8DBD21C3E}" type="slidenum">
              <a:rPr lang="fr-FR" smtClean="0"/>
              <a:pPr/>
              <a:t>2</a:t>
            </a:fld>
            <a:endParaRPr lang="fr-FR"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15DF70C-EED4-4561-A545-D9B602D4D5C2}" type="slidenum">
              <a:rPr lang="fr-FR" smtClean="0"/>
              <a:pPr/>
              <a:t>3</a:t>
            </a:fld>
            <a:endParaRPr lang="fr-FR"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r-F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r-F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r-F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r-F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r-F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r-F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r-FR"/>
            </a:p>
          </p:txBody>
        </p:sp>
      </p:grpSp>
      <p:sp>
        <p:nvSpPr>
          <p:cNvPr id="48139" name="Rectangle 11"/>
          <p:cNvSpPr>
            <a:spLocks noGrp="1" noChangeArrowheads="1"/>
          </p:cNvSpPr>
          <p:nvPr>
            <p:ph type="ctrTitle" sz="quarter"/>
          </p:nvPr>
        </p:nvSpPr>
        <p:spPr>
          <a:xfrm>
            <a:off x="685800" y="1736725"/>
            <a:ext cx="7772400" cy="1920875"/>
          </a:xfrm>
        </p:spPr>
        <p:txBody>
          <a:bodyPr/>
          <a:lstStyle>
            <a:lvl1pPr>
              <a:defRPr sz="6000"/>
            </a:lvl1pPr>
          </a:lstStyle>
          <a:p>
            <a:r>
              <a:rPr lang="fr-FR"/>
              <a:t>Cliquez pour modifier le style du titre</a:t>
            </a:r>
          </a:p>
        </p:txBody>
      </p:sp>
      <p:sp>
        <p:nvSpPr>
          <p:cNvPr id="481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fr-F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fr-F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21112FD-84EC-452D-A48E-188867592D0B}" type="slidenum">
              <a:rPr lang="fr-FR"/>
              <a:pPr>
                <a:defRPr/>
              </a:pPr>
              <a:t>‹N°›</a:t>
            </a:fld>
            <a:endParaRPr lang="fr-FR"/>
          </a:p>
        </p:txBody>
      </p:sp>
    </p:spTree>
  </p:cSld>
  <p:clrMapOvr>
    <a:masterClrMapping/>
  </p:clrMapOvr>
  <p:transition spd="med" advTm="6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EBCC9748-6AFD-4CA8-8E26-7A8BBE54D0B3}"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B1B95E8D-F211-40C3-B281-F39A4E413D3C}"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FEC888E-CCCC-43EF-94B1-B647AA21BCAB}"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2"/>
          <p:cNvSpPr>
            <a:spLocks noGrp="1" noChangeArrowheads="1"/>
          </p:cNvSpPr>
          <p:nvPr>
            <p:ph type="dt" sz="half" idx="10"/>
          </p:nvPr>
        </p:nvSpPr>
        <p:spPr>
          <a:ln/>
        </p:spPr>
        <p:txBody>
          <a:bodyPr/>
          <a:lstStyle>
            <a:lvl1pPr>
              <a:defRPr/>
            </a:lvl1pPr>
          </a:lstStyle>
          <a:p>
            <a:pPr>
              <a:defRPr/>
            </a:pPr>
            <a:endParaRPr lang="fr-FR"/>
          </a:p>
        </p:txBody>
      </p:sp>
      <p:sp>
        <p:nvSpPr>
          <p:cNvPr id="7" name="Rectangle 3"/>
          <p:cNvSpPr>
            <a:spLocks noGrp="1" noChangeArrowheads="1"/>
          </p:cNvSpPr>
          <p:nvPr>
            <p:ph type="sldNum" sz="quarter" idx="11"/>
          </p:nvPr>
        </p:nvSpPr>
        <p:spPr>
          <a:ln/>
        </p:spPr>
        <p:txBody>
          <a:bodyPr/>
          <a:lstStyle>
            <a:lvl1pPr>
              <a:defRPr/>
            </a:lvl1pPr>
          </a:lstStyle>
          <a:p>
            <a:pPr>
              <a:defRPr/>
            </a:pPr>
            <a:fld id="{8BE5C1F8-8ABF-444B-A82F-787DA706A9F2}" type="slidenum">
              <a:rPr lang="fr-FR"/>
              <a:pPr>
                <a:defRPr/>
              </a:pPr>
              <a:t>‹N°›</a:t>
            </a:fld>
            <a:endParaRPr lang="fr-FR"/>
          </a:p>
        </p:txBody>
      </p:sp>
      <p:sp>
        <p:nvSpPr>
          <p:cNvPr id="8"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0178" name="Rectangle 2"/>
          <p:cNvSpPr>
            <a:spLocks noGrp="1" noChangeArrowheads="1"/>
          </p:cNvSpPr>
          <p:nvPr>
            <p:ph type="ctrTitle" sz="quarter"/>
          </p:nvPr>
        </p:nvSpPr>
        <p:spPr>
          <a:xfrm>
            <a:off x="685800" y="1676400"/>
            <a:ext cx="7772400" cy="1828800"/>
          </a:xfrm>
        </p:spPr>
        <p:txBody>
          <a:bodyPr/>
          <a:lstStyle>
            <a:lvl1pPr>
              <a:defRPr/>
            </a:lvl1pPr>
          </a:lstStyle>
          <a:p>
            <a:r>
              <a:rPr lang="fr-FR"/>
              <a:t>Cliquez pour modifier le style du titre</a:t>
            </a:r>
          </a:p>
        </p:txBody>
      </p:sp>
      <p:sp>
        <p:nvSpPr>
          <p:cNvPr id="501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7BA22C6-0288-429D-A322-0ED29523B032}" type="slidenum">
              <a:rPr lang="fr-FR"/>
              <a:pPr>
                <a:defRPr/>
              </a:pPr>
              <a:t>‹N°›</a:t>
            </a:fld>
            <a:endParaRPr lang="fr-FR"/>
          </a:p>
        </p:txBody>
      </p:sp>
    </p:spTree>
  </p:cSld>
  <p:clrMapOvr>
    <a:masterClrMapping/>
  </p:clrMapOvr>
  <p:transition spd="med" advTm="6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D1591A1-2C0E-4534-BAFD-8DA4193BAB51}" type="slidenum">
              <a:rPr lang="fr-FR"/>
              <a:pPr>
                <a:defRPr/>
              </a:pPr>
              <a:t>‹N°›</a:t>
            </a:fld>
            <a:endParaRPr lang="fr-FR"/>
          </a:p>
        </p:txBody>
      </p:sp>
    </p:spTree>
  </p:cSld>
  <p:clrMapOvr>
    <a:masterClrMapping/>
  </p:clrMapOvr>
  <p:transition spd="med" advTm="6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DDCBD6-5496-4157-8447-453A7C06301F}" type="slidenum">
              <a:rPr lang="fr-FR"/>
              <a:pPr>
                <a:defRPr/>
              </a:pPr>
              <a:t>‹N°›</a:t>
            </a:fld>
            <a:endParaRPr lang="fr-FR"/>
          </a:p>
        </p:txBody>
      </p:sp>
    </p:spTree>
  </p:cSld>
  <p:clrMapOvr>
    <a:masterClrMapping/>
  </p:clrMapOvr>
  <p:transition spd="med" advTm="600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29A5537-8D33-4C16-8C6D-ECC0B234BAE2}" type="slidenum">
              <a:rPr lang="fr-FR"/>
              <a:pPr>
                <a:defRPr/>
              </a:pPr>
              <a:t>‹N°›</a:t>
            </a:fld>
            <a:endParaRPr lang="fr-FR"/>
          </a:p>
        </p:txBody>
      </p:sp>
    </p:spTree>
  </p:cSld>
  <p:clrMapOvr>
    <a:masterClrMapping/>
  </p:clrMapOvr>
  <p:transition spd="med" advTm="600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ADA466C-C378-479C-A061-C167EDF55186}" type="slidenum">
              <a:rPr lang="fr-FR"/>
              <a:pPr>
                <a:defRPr/>
              </a:pPr>
              <a:t>‹N°›</a:t>
            </a:fld>
            <a:endParaRPr lang="fr-FR"/>
          </a:p>
        </p:txBody>
      </p:sp>
    </p:spTree>
  </p:cSld>
  <p:clrMapOvr>
    <a:masterClrMapping/>
  </p:clrMapOvr>
  <p:transition spd="med" advTm="600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499AE70-E167-41BB-B310-22960B9004D9}" type="slidenum">
              <a:rPr lang="fr-FR"/>
              <a:pPr>
                <a:defRPr/>
              </a:pPr>
              <a:t>‹N°›</a:t>
            </a:fld>
            <a:endParaRPr lang="fr-FR"/>
          </a:p>
        </p:txBody>
      </p:sp>
    </p:spTree>
  </p:cSld>
  <p:clrMapOvr>
    <a:masterClrMapping/>
  </p:clrMapOvr>
  <p:transition spd="med" advTm="6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BA189786-4E2E-4937-BBA3-61985F5B76EB}"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ED97174-1E95-494E-A48A-6D299A7D9902}" type="slidenum">
              <a:rPr lang="fr-FR"/>
              <a:pPr>
                <a:defRPr/>
              </a:pPr>
              <a:t>‹N°›</a:t>
            </a:fld>
            <a:endParaRPr lang="fr-FR"/>
          </a:p>
        </p:txBody>
      </p:sp>
    </p:spTree>
  </p:cSld>
  <p:clrMapOvr>
    <a:masterClrMapping/>
  </p:clrMapOvr>
  <p:transition spd="med" advTm="600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4F6C3B-9509-4519-845B-C1DA894BC42E}" type="slidenum">
              <a:rPr lang="fr-FR"/>
              <a:pPr>
                <a:defRPr/>
              </a:pPr>
              <a:t>‹N°›</a:t>
            </a:fld>
            <a:endParaRPr lang="fr-FR"/>
          </a:p>
        </p:txBody>
      </p:sp>
    </p:spTree>
  </p:cSld>
  <p:clrMapOvr>
    <a:masterClrMapping/>
  </p:clrMapOvr>
  <p:transition spd="med" advTm="600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0246A8-D978-4A09-8DB5-2B0B163D4A87}" type="slidenum">
              <a:rPr lang="fr-FR"/>
              <a:pPr>
                <a:defRPr/>
              </a:pPr>
              <a:t>‹N°›</a:t>
            </a:fld>
            <a:endParaRPr lang="fr-FR"/>
          </a:p>
        </p:txBody>
      </p:sp>
    </p:spTree>
  </p:cSld>
  <p:clrMapOvr>
    <a:masterClrMapping/>
  </p:clrMapOvr>
  <p:transition spd="med" advTm="6000">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6EFAEA7-E7F1-4C56-B57C-3569170C41B2}" type="slidenum">
              <a:rPr lang="fr-FR"/>
              <a:pPr>
                <a:defRPr/>
              </a:pPr>
              <a:t>‹N°›</a:t>
            </a:fld>
            <a:endParaRPr lang="fr-FR"/>
          </a:p>
        </p:txBody>
      </p:sp>
    </p:spTree>
  </p:cSld>
  <p:clrMapOvr>
    <a:masterClrMapping/>
  </p:clrMapOvr>
  <p:transition spd="med" advTm="6000">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381000"/>
            <a:ext cx="2057400" cy="5715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381000"/>
            <a:ext cx="6019800" cy="5715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D4980C-A5E3-4667-B27D-68E1B747A042}" type="slidenum">
              <a:rPr lang="fr-FR"/>
              <a:pPr>
                <a:defRPr/>
              </a:pPr>
              <a:t>‹N°›</a:t>
            </a:fld>
            <a:endParaRPr lang="fr-FR"/>
          </a:p>
        </p:txBody>
      </p:sp>
    </p:spTree>
  </p:cSld>
  <p:clrMapOvr>
    <a:masterClrMapping/>
  </p:clrMapOvr>
  <p:transition spd="med" advTm="6000">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381000"/>
            <a:ext cx="82296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730C4E8-C73F-4E14-B1CB-9472F81CE8B1}" type="slidenum">
              <a:rPr lang="fr-FR"/>
              <a:pPr>
                <a:defRPr/>
              </a:pPr>
              <a:t>‹N°›</a:t>
            </a:fld>
            <a:endParaRPr lang="fr-FR"/>
          </a:p>
        </p:txBody>
      </p:sp>
    </p:spTree>
  </p:cSld>
  <p:clrMapOvr>
    <a:masterClrMapping/>
  </p:clrMapOvr>
  <p:transition spd="med" advTm="6000">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fr-F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fr-FR"/>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fr-FR"/>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fr-F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fr-FR"/>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fr-FR"/>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fr-FR"/>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fr-FR"/>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fr-F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fr-FR"/>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fr-FR"/>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fr-FR"/>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fr-FR"/>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fr-FR"/>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fr-FR"/>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fr-FR"/>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fr-FR"/>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fr-FR"/>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fr-FR"/>
          </a:p>
        </p:txBody>
      </p:sp>
      <p:sp>
        <p:nvSpPr>
          <p:cNvPr id="9523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fr-FR"/>
              <a:t>Cliquez pour modifier le style du titre</a:t>
            </a:r>
          </a:p>
        </p:txBody>
      </p:sp>
      <p:sp>
        <p:nvSpPr>
          <p:cNvPr id="9523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fr-FR"/>
              <a:t>Cliquez pour modifier le style des sous-titres du masque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fr-F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fr-F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D321F8FE-6C37-45FC-81DE-3E6CD1310245}" type="slidenum">
              <a:rPr lang="fr-FR"/>
              <a:pPr>
                <a:defRPr/>
              </a:pPr>
              <a:t>‹N°›</a:t>
            </a:fld>
            <a:endParaRPr lang="fr-FR"/>
          </a:p>
        </p:txBody>
      </p:sp>
    </p:spTree>
  </p:cSld>
  <p:clrMapOvr>
    <a:masterClrMapping/>
  </p:clrMapOvr>
  <p:transition spd="med" advTm="6000">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37622465-68BC-40C6-B368-AAC0F4D58808}" type="slidenum">
              <a:rPr lang="fr-FR"/>
              <a:pPr>
                <a:defRPr/>
              </a:pPr>
              <a:t>‹N°›</a:t>
            </a:fld>
            <a:endParaRPr lang="fr-FR"/>
          </a:p>
        </p:txBody>
      </p:sp>
    </p:spTree>
  </p:cSld>
  <p:clrMapOvr>
    <a:masterClrMapping/>
  </p:clrMapOvr>
  <p:transition spd="med" advTm="6000">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EE6CAE33-6075-4A7F-95C5-CFC8B7EBABFB}" type="slidenum">
              <a:rPr lang="fr-FR"/>
              <a:pPr>
                <a:defRPr/>
              </a:pPr>
              <a:t>‹N°›</a:t>
            </a:fld>
            <a:endParaRPr lang="fr-FR"/>
          </a:p>
        </p:txBody>
      </p:sp>
    </p:spTree>
  </p:cSld>
  <p:clrMapOvr>
    <a:masterClrMapping/>
  </p:clrMapOvr>
  <p:transition spd="med" advTm="6000">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6BE05C41-B680-42AB-BA47-F15EBF526E79}" type="slidenum">
              <a:rPr lang="fr-FR"/>
              <a:pPr>
                <a:defRPr/>
              </a:pPr>
              <a:t>‹N°›</a:t>
            </a:fld>
            <a:endParaRPr lang="fr-FR"/>
          </a:p>
        </p:txBody>
      </p:sp>
    </p:spTree>
  </p:cSld>
  <p:clrMapOvr>
    <a:masterClrMapping/>
  </p:clrMapOvr>
  <p:transition spd="med" advTm="6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dt" sz="half"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F022CB2-9F24-484F-BECC-A57FEB1E28D1}" type="slidenum">
              <a:rPr lang="fr-FR"/>
              <a:pPr>
                <a:defRPr/>
              </a:pPr>
              <a:t>‹N°›</a:t>
            </a:fld>
            <a:endParaRPr lang="fr-FR"/>
          </a:p>
        </p:txBody>
      </p:sp>
      <p:sp>
        <p:nvSpPr>
          <p:cNvPr id="6"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a:ln/>
        </p:spPr>
        <p:txBody>
          <a:bodyPr/>
          <a:lstStyle>
            <a:lvl1pPr>
              <a:defRPr/>
            </a:lvl1pPr>
          </a:lstStyle>
          <a:p>
            <a:pPr>
              <a:defRPr/>
            </a:pPr>
            <a:endParaRPr lang="fr-FR"/>
          </a:p>
        </p:txBody>
      </p:sp>
      <p:sp>
        <p:nvSpPr>
          <p:cNvPr id="8" name="Rectangle 6"/>
          <p:cNvSpPr>
            <a:spLocks noGrp="1" noChangeArrowheads="1"/>
          </p:cNvSpPr>
          <p:nvPr>
            <p:ph type="ftr" sz="quarter" idx="11"/>
          </p:nvPr>
        </p:nvSpPr>
        <p:spPr>
          <a:ln/>
        </p:spPr>
        <p:txBody>
          <a:bodyPr/>
          <a:lstStyle>
            <a:lvl1pPr>
              <a:defRPr/>
            </a:lvl1pPr>
          </a:lstStyle>
          <a:p>
            <a:pPr>
              <a:defRPr/>
            </a:pPr>
            <a:endParaRPr lang="fr-FR"/>
          </a:p>
        </p:txBody>
      </p:sp>
      <p:sp>
        <p:nvSpPr>
          <p:cNvPr id="9" name="Rectangle 7"/>
          <p:cNvSpPr>
            <a:spLocks noGrp="1" noChangeArrowheads="1"/>
          </p:cNvSpPr>
          <p:nvPr>
            <p:ph type="sldNum" sz="quarter" idx="12"/>
          </p:nvPr>
        </p:nvSpPr>
        <p:spPr>
          <a:ln/>
        </p:spPr>
        <p:txBody>
          <a:bodyPr/>
          <a:lstStyle>
            <a:lvl1pPr>
              <a:defRPr/>
            </a:lvl1pPr>
          </a:lstStyle>
          <a:p>
            <a:pPr>
              <a:defRPr/>
            </a:pPr>
            <a:fld id="{0D38404A-3983-4ECA-B821-5D1DBA4DADC8}" type="slidenum">
              <a:rPr lang="fr-FR"/>
              <a:pPr>
                <a:defRPr/>
              </a:pPr>
              <a:t>‹N°›</a:t>
            </a:fld>
            <a:endParaRPr lang="fr-FR"/>
          </a:p>
        </p:txBody>
      </p:sp>
    </p:spTree>
  </p:cSld>
  <p:clrMapOvr>
    <a:masterClrMapping/>
  </p:clrMapOvr>
  <p:transition spd="med" advTm="6000">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sz="half" idx="10"/>
          </p:nvPr>
        </p:nvSpPr>
        <p:spPr>
          <a:ln/>
        </p:spPr>
        <p:txBody>
          <a:bodyPr/>
          <a:lstStyle>
            <a:lvl1pPr>
              <a:defRPr/>
            </a:lvl1pPr>
          </a:lstStyle>
          <a:p>
            <a:pPr>
              <a:defRPr/>
            </a:pPr>
            <a:endParaRPr lang="fr-FR"/>
          </a:p>
        </p:txBody>
      </p:sp>
      <p:sp>
        <p:nvSpPr>
          <p:cNvPr id="4" name="Rectangle 6"/>
          <p:cNvSpPr>
            <a:spLocks noGrp="1" noChangeArrowheads="1"/>
          </p:cNvSpPr>
          <p:nvPr>
            <p:ph type="ftr" sz="quarter" idx="11"/>
          </p:nvPr>
        </p:nvSpPr>
        <p:spPr>
          <a:ln/>
        </p:spPr>
        <p:txBody>
          <a:bodyPr/>
          <a:lstStyle>
            <a:lvl1pPr>
              <a:defRPr/>
            </a:lvl1pPr>
          </a:lstStyle>
          <a:p>
            <a:pPr>
              <a:defRPr/>
            </a:pPr>
            <a:endParaRPr lang="fr-FR"/>
          </a:p>
        </p:txBody>
      </p:sp>
      <p:sp>
        <p:nvSpPr>
          <p:cNvPr id="5" name="Rectangle 7"/>
          <p:cNvSpPr>
            <a:spLocks noGrp="1" noChangeArrowheads="1"/>
          </p:cNvSpPr>
          <p:nvPr>
            <p:ph type="sldNum" sz="quarter" idx="12"/>
          </p:nvPr>
        </p:nvSpPr>
        <p:spPr>
          <a:ln/>
        </p:spPr>
        <p:txBody>
          <a:bodyPr/>
          <a:lstStyle>
            <a:lvl1pPr>
              <a:defRPr/>
            </a:lvl1pPr>
          </a:lstStyle>
          <a:p>
            <a:pPr>
              <a:defRPr/>
            </a:pPr>
            <a:fld id="{BE1710FC-2397-4589-B856-51F844E06F1E}" type="slidenum">
              <a:rPr lang="fr-FR"/>
              <a:pPr>
                <a:defRPr/>
              </a:pPr>
              <a:t>‹N°›</a:t>
            </a:fld>
            <a:endParaRPr lang="fr-FR"/>
          </a:p>
        </p:txBody>
      </p:sp>
    </p:spTree>
  </p:cSld>
  <p:clrMapOvr>
    <a:masterClrMapping/>
  </p:clrMapOvr>
  <p:transition spd="med" advTm="6000">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fr-FR"/>
          </a:p>
        </p:txBody>
      </p:sp>
      <p:sp>
        <p:nvSpPr>
          <p:cNvPr id="3" name="Rectangle 6"/>
          <p:cNvSpPr>
            <a:spLocks noGrp="1" noChangeArrowheads="1"/>
          </p:cNvSpPr>
          <p:nvPr>
            <p:ph type="ftr" sz="quarter" idx="11"/>
          </p:nvPr>
        </p:nvSpPr>
        <p:spPr>
          <a:ln/>
        </p:spPr>
        <p:txBody>
          <a:bodyPr/>
          <a:lstStyle>
            <a:lvl1pPr>
              <a:defRPr/>
            </a:lvl1pPr>
          </a:lstStyle>
          <a:p>
            <a:pPr>
              <a:defRPr/>
            </a:pPr>
            <a:endParaRPr lang="fr-FR"/>
          </a:p>
        </p:txBody>
      </p:sp>
      <p:sp>
        <p:nvSpPr>
          <p:cNvPr id="4" name="Rectangle 7"/>
          <p:cNvSpPr>
            <a:spLocks noGrp="1" noChangeArrowheads="1"/>
          </p:cNvSpPr>
          <p:nvPr>
            <p:ph type="sldNum" sz="quarter" idx="12"/>
          </p:nvPr>
        </p:nvSpPr>
        <p:spPr>
          <a:ln/>
        </p:spPr>
        <p:txBody>
          <a:bodyPr/>
          <a:lstStyle>
            <a:lvl1pPr>
              <a:defRPr/>
            </a:lvl1pPr>
          </a:lstStyle>
          <a:p>
            <a:pPr>
              <a:defRPr/>
            </a:pPr>
            <a:fld id="{F76D758A-9851-4844-8083-9106BDDDC508}" type="slidenum">
              <a:rPr lang="fr-FR"/>
              <a:pPr>
                <a:defRPr/>
              </a:pPr>
              <a:t>‹N°›</a:t>
            </a:fld>
            <a:endParaRPr lang="fr-FR"/>
          </a:p>
        </p:txBody>
      </p:sp>
    </p:spTree>
  </p:cSld>
  <p:clrMapOvr>
    <a:masterClrMapping/>
  </p:clrMapOvr>
  <p:transition spd="med" advTm="6000">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6D1243ED-16A2-4CC1-BADF-6AEFE3229AF1}" type="slidenum">
              <a:rPr lang="fr-FR"/>
              <a:pPr>
                <a:defRPr/>
              </a:pPr>
              <a:t>‹N°›</a:t>
            </a:fld>
            <a:endParaRPr lang="fr-FR"/>
          </a:p>
        </p:txBody>
      </p:sp>
    </p:spTree>
  </p:cSld>
  <p:clrMapOvr>
    <a:masterClrMapping/>
  </p:clrMapOvr>
  <p:transition spd="med" advTm="6000">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ftr" sz="quarter" idx="11"/>
          </p:nvPr>
        </p:nvSpPr>
        <p:spPr>
          <a:ln/>
        </p:spPr>
        <p:txBody>
          <a:bodyPr/>
          <a:lstStyle>
            <a:lvl1pPr>
              <a:defRPr/>
            </a:lvl1pPr>
          </a:lstStyle>
          <a:p>
            <a:pPr>
              <a:defRPr/>
            </a:pPr>
            <a:endParaRPr lang="fr-FR"/>
          </a:p>
        </p:txBody>
      </p:sp>
      <p:sp>
        <p:nvSpPr>
          <p:cNvPr id="7" name="Rectangle 7"/>
          <p:cNvSpPr>
            <a:spLocks noGrp="1" noChangeArrowheads="1"/>
          </p:cNvSpPr>
          <p:nvPr>
            <p:ph type="sldNum" sz="quarter" idx="12"/>
          </p:nvPr>
        </p:nvSpPr>
        <p:spPr>
          <a:ln/>
        </p:spPr>
        <p:txBody>
          <a:bodyPr/>
          <a:lstStyle>
            <a:lvl1pPr>
              <a:defRPr/>
            </a:lvl1pPr>
          </a:lstStyle>
          <a:p>
            <a:pPr>
              <a:defRPr/>
            </a:pPr>
            <a:fld id="{85677BCE-5499-416D-A815-695269409477}" type="slidenum">
              <a:rPr lang="fr-FR"/>
              <a:pPr>
                <a:defRPr/>
              </a:pPr>
              <a:t>‹N°›</a:t>
            </a:fld>
            <a:endParaRPr lang="fr-FR"/>
          </a:p>
        </p:txBody>
      </p:sp>
    </p:spTree>
  </p:cSld>
  <p:clrMapOvr>
    <a:masterClrMapping/>
  </p:clrMapOvr>
  <p:transition spd="med" advTm="6000">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DC6BE63C-6D02-4132-993F-01C9B00B4125}" type="slidenum">
              <a:rPr lang="fr-FR"/>
              <a:pPr>
                <a:defRPr/>
              </a:pPr>
              <a:t>‹N°›</a:t>
            </a:fld>
            <a:endParaRPr lang="fr-FR"/>
          </a:p>
        </p:txBody>
      </p:sp>
    </p:spTree>
  </p:cSld>
  <p:clrMapOvr>
    <a:masterClrMapping/>
  </p:clrMapOvr>
  <p:transition spd="med" advTm="6000">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7950" y="152400"/>
            <a:ext cx="1924050" cy="53340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152400"/>
            <a:ext cx="5619750" cy="5334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ftr" sz="quarter" idx="11"/>
          </p:nvPr>
        </p:nvSpPr>
        <p:spPr>
          <a:ln/>
        </p:spPr>
        <p:txBody>
          <a:bodyPr/>
          <a:lstStyle>
            <a:lvl1pPr>
              <a:defRPr/>
            </a:lvl1pPr>
          </a:lstStyle>
          <a:p>
            <a:pPr>
              <a:defRPr/>
            </a:pPr>
            <a:endParaRPr lang="fr-FR"/>
          </a:p>
        </p:txBody>
      </p:sp>
      <p:sp>
        <p:nvSpPr>
          <p:cNvPr id="6" name="Rectangle 7"/>
          <p:cNvSpPr>
            <a:spLocks noGrp="1" noChangeArrowheads="1"/>
          </p:cNvSpPr>
          <p:nvPr>
            <p:ph type="sldNum" sz="quarter" idx="12"/>
          </p:nvPr>
        </p:nvSpPr>
        <p:spPr>
          <a:ln/>
        </p:spPr>
        <p:txBody>
          <a:bodyPr/>
          <a:lstStyle>
            <a:lvl1pPr>
              <a:defRPr/>
            </a:lvl1pPr>
          </a:lstStyle>
          <a:p>
            <a:pPr>
              <a:defRPr/>
            </a:pPr>
            <a:fld id="{D75D5539-4CEB-48A6-B150-BBC5A9B3E6EF}" type="slidenum">
              <a:rPr lang="fr-FR"/>
              <a:pPr>
                <a:defRPr/>
              </a:pPr>
              <a:t>‹N°›</a:t>
            </a:fld>
            <a:endParaRPr lang="fr-FR"/>
          </a:p>
        </p:txBody>
      </p:sp>
    </p:spTree>
  </p:cSld>
  <p:clrMapOvr>
    <a:masterClrMapping/>
  </p:clrMapOvr>
  <p:transition spd="med" advTm="6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6FB70FA0-E5E6-4EF4-B16F-83AC8FEF849A}"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sz="half"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1231FBBF-05FA-4ACA-A1F7-809E6BF634BB}" type="slidenum">
              <a:rPr lang="fr-FR"/>
              <a:pPr>
                <a:defRPr/>
              </a:pPr>
              <a:t>‹N°›</a:t>
            </a:fld>
            <a:endParaRPr lang="fr-FR"/>
          </a:p>
        </p:txBody>
      </p:sp>
      <p:sp>
        <p:nvSpPr>
          <p:cNvPr id="9"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4213FCC9-3300-4C23-868D-9B213ECE0F60}" type="slidenum">
              <a:rPr lang="fr-FR"/>
              <a:pPr>
                <a:defRPr/>
              </a:pPr>
              <a:t>‹N°›</a:t>
            </a:fld>
            <a:endParaRPr lang="fr-FR"/>
          </a:p>
        </p:txBody>
      </p:sp>
      <p:sp>
        <p:nvSpPr>
          <p:cNvPr id="5"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4F39D3CA-B279-483D-B5D8-FC18A204E7F2}" type="slidenum">
              <a:rPr lang="fr-FR"/>
              <a:pPr>
                <a:defRPr/>
              </a:pPr>
              <a:t>‹N°›</a:t>
            </a:fld>
            <a:endParaRPr lang="fr-FR"/>
          </a:p>
        </p:txBody>
      </p:sp>
      <p:sp>
        <p:nvSpPr>
          <p:cNvPr id="4"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2DD5DE8D-4E5A-49BE-A904-FD1041224413}"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dt" sz="half"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560E2382-8E2B-4B57-88E8-6A7DFC09B38A}" type="slidenum">
              <a:rPr lang="fr-FR"/>
              <a:pPr>
                <a:defRPr/>
              </a:pPr>
              <a:t>‹N°›</a:t>
            </a:fld>
            <a:endParaRPr lang="fr-FR"/>
          </a:p>
        </p:txBody>
      </p:sp>
      <p:sp>
        <p:nvSpPr>
          <p:cNvPr id="7" name="Rectangle 14"/>
          <p:cNvSpPr>
            <a:spLocks noGrp="1" noChangeArrowheads="1"/>
          </p:cNvSpPr>
          <p:nvPr>
            <p:ph type="ftr" sz="quarter" idx="12"/>
          </p:nvPr>
        </p:nvSpPr>
        <p:spPr>
          <a:ln/>
        </p:spPr>
        <p:txBody>
          <a:bodyPr/>
          <a:lstStyle>
            <a:lvl1pPr>
              <a:defRPr/>
            </a:lvl1pPr>
          </a:lstStyle>
          <a:p>
            <a:pPr>
              <a:defRPr/>
            </a:pPr>
            <a:endParaRPr lang="fr-FR"/>
          </a:p>
        </p:txBody>
      </p:sp>
    </p:spTree>
  </p:cSld>
  <p:clrMapOvr>
    <a:masterClrMapping/>
  </p:clrMapOvr>
  <p:transition spd="med" advTm="6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4710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5ADE36-A9B6-4B5A-97A5-5E0B1B9BFDB3}" type="slidenum">
              <a:rPr lang="fr-FR"/>
              <a:pPr>
                <a:defRPr/>
              </a:pPr>
              <a:t>‹N°›</a:t>
            </a:fld>
            <a:endParaRPr lang="fr-F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711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r-FR"/>
              </a:p>
            </p:txBody>
          </p:sp>
          <p:sp>
            <p:nvSpPr>
              <p:cNvPr id="4711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r-FR"/>
              </a:p>
            </p:txBody>
          </p:sp>
          <p:sp>
            <p:nvSpPr>
              <p:cNvPr id="4711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r-FR"/>
              </a:p>
            </p:txBody>
          </p:sp>
          <p:sp>
            <p:nvSpPr>
              <p:cNvPr id="4711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fr-FR"/>
              </a:p>
            </p:txBody>
          </p:sp>
          <p:sp>
            <p:nvSpPr>
              <p:cNvPr id="4711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r-FR"/>
              </a:p>
            </p:txBody>
          </p:sp>
        </p:grpSp>
        <p:sp>
          <p:nvSpPr>
            <p:cNvPr id="4711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r-FR"/>
            </a:p>
          </p:txBody>
        </p:sp>
        <p:sp>
          <p:nvSpPr>
            <p:cNvPr id="4711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fr-FR"/>
            </a:p>
          </p:txBody>
        </p:sp>
      </p:grpSp>
      <p:sp>
        <p:nvSpPr>
          <p:cNvPr id="4711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711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fr-FR"/>
          </a:p>
        </p:txBody>
      </p:sp>
      <p:sp>
        <p:nvSpPr>
          <p:cNvPr id="4711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dk2" tx1="lt1" bg2="dk1" tx2="lt2" accent1="accent1" accent2="accent2" accent3="accent3" accent4="accent4" accent5="accent5" accent6="accent6" hlink="hlink" folHlink="folHlink"/>
  <p:sldLayoutIdLst>
    <p:sldLayoutId id="2147483978"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transition spd="med" advTm="6000">
    <p:wedge/>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91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fr-FR"/>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fr-FR"/>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26D7B97-DDB5-4BA0-B6E9-AFEC83E1A5D1}" type="slidenum">
              <a:rPr lang="fr-FR"/>
              <a:pPr>
                <a:defRPr/>
              </a:pPr>
              <a:t>‹N°›</a:t>
            </a:fld>
            <a:endParaRPr lang="fr-FR"/>
          </a:p>
        </p:txBody>
      </p:sp>
    </p:spTree>
  </p:cSld>
  <p:clrMap bg1="dk2" tx1="lt1" bg2="dk1" tx2="lt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Lst>
  <p:transition spd="med" advTm="6000">
    <p:wedg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fr-FR"/>
          </a:p>
        </p:txBody>
      </p:sp>
      <p:sp>
        <p:nvSpPr>
          <p:cNvPr id="3075"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3076"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421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FR"/>
          </a:p>
        </p:txBody>
      </p:sp>
      <p:sp>
        <p:nvSpPr>
          <p:cNvPr id="9421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fr-FR"/>
          </a:p>
        </p:txBody>
      </p:sp>
      <p:sp>
        <p:nvSpPr>
          <p:cNvPr id="9421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9E6C80E7-007B-46CA-9A3D-1775ACC324D4}" type="slidenum">
              <a:rPr lang="fr-FR"/>
              <a:pPr>
                <a:defRPr/>
              </a:pPr>
              <a:t>‹N°›</a:t>
            </a:fld>
            <a:endParaRPr lang="fr-FR"/>
          </a:p>
        </p:txBody>
      </p:sp>
      <p:sp>
        <p:nvSpPr>
          <p:cNvPr id="94216"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fr-FR"/>
          </a:p>
        </p:txBody>
      </p:sp>
      <p:sp>
        <p:nvSpPr>
          <p:cNvPr id="94217"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fr-FR"/>
          </a:p>
        </p:txBody>
      </p:sp>
      <p:grpSp>
        <p:nvGrpSpPr>
          <p:cNvPr id="3082" name="Group 10"/>
          <p:cNvGrpSpPr>
            <a:grpSpLocks/>
          </p:cNvGrpSpPr>
          <p:nvPr/>
        </p:nvGrpSpPr>
        <p:grpSpPr bwMode="auto">
          <a:xfrm>
            <a:off x="7938" y="5540375"/>
            <a:ext cx="1784350" cy="1246188"/>
            <a:chOff x="5" y="3490"/>
            <a:chExt cx="1124" cy="785"/>
          </a:xfrm>
        </p:grpSpPr>
        <p:sp>
          <p:nvSpPr>
            <p:cNvPr id="94219"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fr-FR"/>
            </a:p>
          </p:txBody>
        </p:sp>
        <p:sp>
          <p:nvSpPr>
            <p:cNvPr id="94220"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fr-FR"/>
            </a:p>
          </p:txBody>
        </p:sp>
        <p:sp>
          <p:nvSpPr>
            <p:cNvPr id="94221"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fr-FR"/>
            </a:p>
          </p:txBody>
        </p:sp>
        <p:sp>
          <p:nvSpPr>
            <p:cNvPr id="94222"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fr-FR"/>
            </a:p>
          </p:txBody>
        </p:sp>
        <p:sp>
          <p:nvSpPr>
            <p:cNvPr id="94223"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fr-FR"/>
            </a:p>
          </p:txBody>
        </p:sp>
        <p:sp>
          <p:nvSpPr>
            <p:cNvPr id="94224"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fr-FR"/>
            </a:p>
          </p:txBody>
        </p:sp>
        <p:sp>
          <p:nvSpPr>
            <p:cNvPr id="94225"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fr-FR"/>
            </a:p>
          </p:txBody>
        </p:sp>
        <p:sp>
          <p:nvSpPr>
            <p:cNvPr id="94226"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fr-FR"/>
            </a:p>
          </p:txBody>
        </p:sp>
        <p:sp>
          <p:nvSpPr>
            <p:cNvPr id="94227"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fr-FR"/>
            </a:p>
          </p:txBody>
        </p:sp>
        <p:grpSp>
          <p:nvGrpSpPr>
            <p:cNvPr id="3108" name="Group 20"/>
            <p:cNvGrpSpPr>
              <a:grpSpLocks/>
            </p:cNvGrpSpPr>
            <p:nvPr userDrawn="1"/>
          </p:nvGrpSpPr>
          <p:grpSpPr bwMode="auto">
            <a:xfrm>
              <a:off x="5" y="3490"/>
              <a:ext cx="1124" cy="780"/>
              <a:chOff x="5" y="3490"/>
              <a:chExt cx="1124" cy="780"/>
            </a:xfrm>
          </p:grpSpPr>
          <p:grpSp>
            <p:nvGrpSpPr>
              <p:cNvPr id="3109" name="Group 21"/>
              <p:cNvGrpSpPr>
                <a:grpSpLocks/>
              </p:cNvGrpSpPr>
              <p:nvPr userDrawn="1"/>
            </p:nvGrpSpPr>
            <p:grpSpPr bwMode="auto">
              <a:xfrm>
                <a:off x="499" y="3562"/>
                <a:ext cx="548" cy="708"/>
                <a:chOff x="499" y="3562"/>
                <a:chExt cx="548" cy="708"/>
              </a:xfrm>
            </p:grpSpPr>
            <p:sp>
              <p:nvSpPr>
                <p:cNvPr id="94230"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fr-FR"/>
                </a:p>
              </p:txBody>
            </p:sp>
            <p:sp>
              <p:nvSpPr>
                <p:cNvPr id="94231"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fr-FR"/>
                </a:p>
              </p:txBody>
            </p:sp>
            <p:sp>
              <p:nvSpPr>
                <p:cNvPr id="94232"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fr-FR"/>
                </a:p>
              </p:txBody>
            </p:sp>
          </p:grpSp>
          <p:sp>
            <p:nvSpPr>
              <p:cNvPr id="94233"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fr-FR"/>
              </a:p>
            </p:txBody>
          </p:sp>
          <p:sp>
            <p:nvSpPr>
              <p:cNvPr id="94234"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fr-FR"/>
              </a:p>
            </p:txBody>
          </p:sp>
          <p:sp>
            <p:nvSpPr>
              <p:cNvPr id="94235"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fr-FR"/>
              </a:p>
            </p:txBody>
          </p:sp>
          <p:grpSp>
            <p:nvGrpSpPr>
              <p:cNvPr id="3113" name="Group 28"/>
              <p:cNvGrpSpPr>
                <a:grpSpLocks/>
              </p:cNvGrpSpPr>
              <p:nvPr userDrawn="1"/>
            </p:nvGrpSpPr>
            <p:grpSpPr bwMode="auto">
              <a:xfrm>
                <a:off x="5" y="3490"/>
                <a:ext cx="1124" cy="678"/>
                <a:chOff x="5" y="3490"/>
                <a:chExt cx="1124" cy="678"/>
              </a:xfrm>
            </p:grpSpPr>
            <p:sp>
              <p:nvSpPr>
                <p:cNvPr id="94237"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fr-FR"/>
                </a:p>
              </p:txBody>
            </p:sp>
            <p:sp>
              <p:nvSpPr>
                <p:cNvPr id="94238"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fr-FR"/>
                </a:p>
              </p:txBody>
            </p:sp>
            <p:sp>
              <p:nvSpPr>
                <p:cNvPr id="94239"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fr-FR"/>
                </a:p>
              </p:txBody>
            </p:sp>
            <p:sp>
              <p:nvSpPr>
                <p:cNvPr id="94240"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fr-FR"/>
                </a:p>
              </p:txBody>
            </p:sp>
            <p:sp>
              <p:nvSpPr>
                <p:cNvPr id="94241"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fr-FR"/>
                </a:p>
              </p:txBody>
            </p:sp>
            <p:sp>
              <p:nvSpPr>
                <p:cNvPr id="94242"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fr-FR"/>
                </a:p>
              </p:txBody>
            </p:sp>
            <p:sp>
              <p:nvSpPr>
                <p:cNvPr id="94243"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fr-FR"/>
                </a:p>
              </p:txBody>
            </p:sp>
            <p:sp>
              <p:nvSpPr>
                <p:cNvPr id="94244"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fr-FR"/>
                </a:p>
              </p:txBody>
            </p:sp>
          </p:grpSp>
        </p:grpSp>
      </p:grpSp>
      <p:grpSp>
        <p:nvGrpSpPr>
          <p:cNvPr id="3083" name="Group 37"/>
          <p:cNvGrpSpPr>
            <a:grpSpLocks/>
          </p:cNvGrpSpPr>
          <p:nvPr/>
        </p:nvGrpSpPr>
        <p:grpSpPr bwMode="auto">
          <a:xfrm>
            <a:off x="8680450" y="2116138"/>
            <a:ext cx="385763" cy="4308475"/>
            <a:chOff x="5468" y="1333"/>
            <a:chExt cx="243" cy="2714"/>
          </a:xfrm>
        </p:grpSpPr>
        <p:sp>
          <p:nvSpPr>
            <p:cNvPr id="94246"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fr-FR"/>
            </a:p>
          </p:txBody>
        </p:sp>
        <p:sp>
          <p:nvSpPr>
            <p:cNvPr id="94247"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fr-FR"/>
            </a:p>
          </p:txBody>
        </p:sp>
      </p:grpSp>
      <p:grpSp>
        <p:nvGrpSpPr>
          <p:cNvPr id="3084" name="Group 40"/>
          <p:cNvGrpSpPr>
            <a:grpSpLocks/>
          </p:cNvGrpSpPr>
          <p:nvPr/>
        </p:nvGrpSpPr>
        <p:grpSpPr bwMode="auto">
          <a:xfrm>
            <a:off x="7318375" y="90488"/>
            <a:ext cx="2133600" cy="1911350"/>
            <a:chOff x="4610" y="57"/>
            <a:chExt cx="1344" cy="1204"/>
          </a:xfrm>
        </p:grpSpPr>
        <p:grpSp>
          <p:nvGrpSpPr>
            <p:cNvPr id="3085" name="Group 41"/>
            <p:cNvGrpSpPr>
              <a:grpSpLocks/>
            </p:cNvGrpSpPr>
            <p:nvPr userDrawn="1"/>
          </p:nvGrpSpPr>
          <p:grpSpPr bwMode="auto">
            <a:xfrm>
              <a:off x="4610" y="57"/>
              <a:ext cx="1344" cy="1204"/>
              <a:chOff x="4610" y="57"/>
              <a:chExt cx="1344" cy="1204"/>
            </a:xfrm>
          </p:grpSpPr>
          <p:sp>
            <p:nvSpPr>
              <p:cNvPr id="94250"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fr-FR"/>
              </a:p>
            </p:txBody>
          </p:sp>
          <p:grpSp>
            <p:nvGrpSpPr>
              <p:cNvPr id="3088" name="Group 43"/>
              <p:cNvGrpSpPr>
                <a:grpSpLocks/>
              </p:cNvGrpSpPr>
              <p:nvPr userDrawn="1"/>
            </p:nvGrpSpPr>
            <p:grpSpPr bwMode="auto">
              <a:xfrm>
                <a:off x="4610" y="57"/>
                <a:ext cx="1344" cy="985"/>
                <a:chOff x="4610" y="57"/>
                <a:chExt cx="1344" cy="985"/>
              </a:xfrm>
            </p:grpSpPr>
            <p:sp>
              <p:nvSpPr>
                <p:cNvPr id="94252"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fr-FR"/>
                </a:p>
              </p:txBody>
            </p:sp>
            <p:sp>
              <p:nvSpPr>
                <p:cNvPr id="94253" name="Freeform 45"/>
                <p:cNvSpPr>
                  <a:spLocks/>
                </p:cNvSpPr>
                <p:nvPr userDrawn="1"/>
              </p:nvSpPr>
              <p:spPr bwMode="auto">
                <a:xfrm rot="-3172564">
                  <a:off x="5055" y="325"/>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fr-FR"/>
                </a:p>
              </p:txBody>
            </p:sp>
            <p:sp>
              <p:nvSpPr>
                <p:cNvPr id="94254" name="Freeform 46"/>
                <p:cNvSpPr>
                  <a:spLocks/>
                </p:cNvSpPr>
                <p:nvPr userDrawn="1"/>
              </p:nvSpPr>
              <p:spPr bwMode="auto">
                <a:xfrm rot="-3172564">
                  <a:off x="4865" y="175"/>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fr-FR"/>
                </a:p>
              </p:txBody>
            </p:sp>
            <p:sp>
              <p:nvSpPr>
                <p:cNvPr id="94255"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fr-FR"/>
                </a:p>
              </p:txBody>
            </p:sp>
            <p:sp>
              <p:nvSpPr>
                <p:cNvPr id="94256" name="Freeform 48"/>
                <p:cNvSpPr>
                  <a:spLocks/>
                </p:cNvSpPr>
                <p:nvPr userDrawn="1"/>
              </p:nvSpPr>
              <p:spPr bwMode="auto">
                <a:xfrm rot="-3172564">
                  <a:off x="5304" y="890"/>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fr-FR"/>
                </a:p>
              </p:txBody>
            </p:sp>
            <p:sp>
              <p:nvSpPr>
                <p:cNvPr id="94257" name="Freeform 49"/>
                <p:cNvSpPr>
                  <a:spLocks/>
                </p:cNvSpPr>
                <p:nvPr userDrawn="1"/>
              </p:nvSpPr>
              <p:spPr bwMode="auto">
                <a:xfrm rot="-3172564">
                  <a:off x="5253" y="799"/>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fr-FR"/>
                </a:p>
              </p:txBody>
            </p:sp>
            <p:sp>
              <p:nvSpPr>
                <p:cNvPr id="94258"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fr-FR"/>
                </a:p>
              </p:txBody>
            </p:sp>
            <p:sp>
              <p:nvSpPr>
                <p:cNvPr id="94259" name="Freeform 51"/>
                <p:cNvSpPr>
                  <a:spLocks/>
                </p:cNvSpPr>
                <p:nvPr userDrawn="1"/>
              </p:nvSpPr>
              <p:spPr bwMode="auto">
                <a:xfrm rot="-3172564">
                  <a:off x="4954" y="135"/>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fr-FR"/>
                </a:p>
              </p:txBody>
            </p:sp>
          </p:grpSp>
        </p:grpSp>
        <p:sp>
          <p:nvSpPr>
            <p:cNvPr id="94260"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fr-FR"/>
            </a:p>
          </p:txBody>
        </p:sp>
      </p:grpSp>
    </p:spTree>
  </p:cSld>
  <p:clrMap bg1="lt1" tx1="dk1" bg2="lt2" tx2="dk2" accent1="accent1" accent2="accent2" accent3="accent3" accent4="accent4" accent5="accent5" accent6="accent6" hlink="hlink" folHlink="folHlink"/>
  <p:sldLayoutIdLst>
    <p:sldLayoutId id="2147483979"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ransition spd="med" advTm="6000">
    <p:wedg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9.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upload.wikimedia.org/wikipedia/commons/4/46/Grande_plage_fouras_2.jpg" TargetMode="External"/><Relationship Id="rId7" Type="http://schemas.openxmlformats.org/officeDocument/2006/relationships/hyperlink" Target="http://gazelle.hautetfort.com/images/medium_43_1-les-huitres-de-marennes-oleron.jpg" TargetMode="Externa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hyperlink" Target="http://upload.wikimedia.org/wikipedia/commons/0/08/FortVaubanPlage.JPG" TargetMode="Externa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395288" y="3573463"/>
            <a:ext cx="8399462" cy="1508125"/>
          </a:xfrm>
        </p:spPr>
        <p:txBody>
          <a:bodyPr/>
          <a:lstStyle/>
          <a:p>
            <a:pPr eaLnBrk="1" hangingPunct="1">
              <a:defRPr/>
            </a:pPr>
            <a:r>
              <a:rPr lang="fr-FR" sz="5000" smtClean="0">
                <a:latin typeface="Comic Sans MS" pitchFamily="66" charset="0"/>
              </a:rPr>
              <a:t>L’adresse ! </a:t>
            </a:r>
            <a:endParaRPr lang="fr-FR" sz="5000" dirty="0" smtClean="0">
              <a:latin typeface="Comic Sans MS" pitchFamily="66" charset="0"/>
            </a:endParaRPr>
          </a:p>
        </p:txBody>
      </p:sp>
      <p:sp>
        <p:nvSpPr>
          <p:cNvPr id="6147" name="Text Box 6"/>
          <p:cNvSpPr txBox="1">
            <a:spLocks noChangeArrowheads="1"/>
          </p:cNvSpPr>
          <p:nvPr/>
        </p:nvSpPr>
        <p:spPr bwMode="auto">
          <a:xfrm>
            <a:off x="998538" y="7067550"/>
            <a:ext cx="5076825" cy="366713"/>
          </a:xfrm>
          <a:prstGeom prst="rect">
            <a:avLst/>
          </a:prstGeom>
          <a:noFill/>
          <a:ln w="9525">
            <a:noFill/>
            <a:miter lim="800000"/>
            <a:headEnd/>
            <a:tailEnd/>
          </a:ln>
        </p:spPr>
        <p:txBody>
          <a:bodyPr>
            <a:spAutoFit/>
          </a:bodyPr>
          <a:lstStyle/>
          <a:p>
            <a:pPr algn="ctr">
              <a:spcBef>
                <a:spcPct val="50000"/>
              </a:spcBef>
            </a:pPr>
            <a:endParaRPr lang="fr-FR">
              <a:latin typeface="Arial" charset="0"/>
            </a:endParaRPr>
          </a:p>
        </p:txBody>
      </p:sp>
      <p:sp>
        <p:nvSpPr>
          <p:cNvPr id="6148" name="Rectangle 7"/>
          <p:cNvSpPr>
            <a:spLocks noChangeArrowheads="1"/>
          </p:cNvSpPr>
          <p:nvPr/>
        </p:nvSpPr>
        <p:spPr bwMode="auto">
          <a:xfrm>
            <a:off x="250825" y="5084763"/>
            <a:ext cx="8497888" cy="1584325"/>
          </a:xfrm>
          <a:prstGeom prst="rect">
            <a:avLst/>
          </a:prstGeom>
          <a:noFill/>
          <a:ln w="9525">
            <a:solidFill>
              <a:schemeClr val="tx1"/>
            </a:solidFill>
            <a:miter lim="800000"/>
            <a:headEnd/>
            <a:tailEnd/>
          </a:ln>
        </p:spPr>
        <p:txBody>
          <a:bodyPr wrap="none" anchor="ctr"/>
          <a:lstStyle/>
          <a:p>
            <a:pPr algn="ctr"/>
            <a:r>
              <a:rPr lang="fr-FR">
                <a:latin typeface="Arial" charset="0"/>
              </a:rPr>
              <a:t>Centre International de Séjour de Fouras </a:t>
            </a:r>
          </a:p>
          <a:p>
            <a:pPr algn="ctr"/>
            <a:r>
              <a:rPr lang="fr-FR">
                <a:latin typeface="Arial" charset="0"/>
              </a:rPr>
              <a:t>Place Lucien Lamoureux   BP 66  17 450  FOURAS</a:t>
            </a:r>
          </a:p>
          <a:p>
            <a:pPr algn="ctr"/>
            <a:r>
              <a:rPr lang="fr-FR">
                <a:latin typeface="Arial" charset="0"/>
              </a:rPr>
              <a:t>Tél : 05 46 83 69 00    Fax : 05 46 83 69 37</a:t>
            </a:r>
          </a:p>
          <a:p>
            <a:pPr algn="ctr"/>
            <a:r>
              <a:rPr lang="fr-FR">
                <a:latin typeface="Arial" charset="0"/>
              </a:rPr>
              <a:t>E mail : infos@cis-fouras.org</a:t>
            </a:r>
          </a:p>
          <a:p>
            <a:pPr algn="ctr"/>
            <a:r>
              <a:rPr lang="fr-FR">
                <a:latin typeface="Arial" charset="0"/>
              </a:rPr>
              <a:t>Site internet : http://www.cis-fouras.org</a:t>
            </a:r>
          </a:p>
        </p:txBody>
      </p:sp>
      <p:pic>
        <p:nvPicPr>
          <p:cNvPr id="6149" name="Picture 15" descr="C:\Serveur\Sophie\Mes Documents\logo\LOGO CISF\logoCISF-quadri.tif"/>
          <p:cNvPicPr>
            <a:picLocks noChangeAspect="1" noChangeArrowheads="1"/>
          </p:cNvPicPr>
          <p:nvPr/>
        </p:nvPicPr>
        <p:blipFill>
          <a:blip r:embed="rId3" cstate="print"/>
          <a:srcRect/>
          <a:stretch>
            <a:fillRect/>
          </a:stretch>
        </p:blipFill>
        <p:spPr bwMode="auto">
          <a:xfrm>
            <a:off x="2339975" y="476250"/>
            <a:ext cx="4824413" cy="3468688"/>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3412"/>
          </a:xfrm>
        </p:spPr>
        <p:txBody>
          <a:bodyPr/>
          <a:lstStyle/>
          <a:p>
            <a:pPr>
              <a:defRPr/>
            </a:pPr>
            <a:r>
              <a:rPr lang="fr-FR" dirty="0" smtClean="0"/>
              <a:t>L’hébergement </a:t>
            </a:r>
            <a:r>
              <a:rPr lang="fr-FR" dirty="0" smtClean="0"/>
              <a:t>– Les chambres</a:t>
            </a:r>
            <a:endParaRPr lang="fr-FR" dirty="0"/>
          </a:p>
        </p:txBody>
      </p:sp>
      <p:pic>
        <p:nvPicPr>
          <p:cNvPr id="15363" name="Picture 2"/>
          <p:cNvPicPr>
            <a:picLocks noGrp="1" noChangeAspect="1" noChangeArrowheads="1"/>
          </p:cNvPicPr>
          <p:nvPr>
            <p:ph idx="1"/>
          </p:nvPr>
        </p:nvPicPr>
        <p:blipFill>
          <a:blip r:embed="rId2" cstate="print"/>
          <a:srcRect/>
          <a:stretch>
            <a:fillRect/>
          </a:stretch>
        </p:blipFill>
        <p:spPr>
          <a:xfrm>
            <a:off x="2268538" y="984250"/>
            <a:ext cx="3890962" cy="5548313"/>
          </a:xfrm>
          <a:noFill/>
        </p:spPr>
      </p:pic>
    </p:spTree>
  </p:cSld>
  <p:clrMapOvr>
    <a:masterClrMapping/>
  </p:clrMapOvr>
  <p:transition spd="med" advTm="6000">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Une chambre…</a:t>
            </a:r>
            <a:endParaRPr lang="fr-FR" dirty="0"/>
          </a:p>
        </p:txBody>
      </p:sp>
      <p:pic>
        <p:nvPicPr>
          <p:cNvPr id="16387" name="Picture 2"/>
          <p:cNvPicPr>
            <a:picLocks noGrp="1" noChangeAspect="1" noChangeArrowheads="1"/>
          </p:cNvPicPr>
          <p:nvPr>
            <p:ph idx="1"/>
          </p:nvPr>
        </p:nvPicPr>
        <p:blipFill>
          <a:blip r:embed="rId2" cstate="print"/>
          <a:srcRect/>
          <a:stretch>
            <a:fillRect/>
          </a:stretch>
        </p:blipFill>
        <p:spPr>
          <a:xfrm>
            <a:off x="433388" y="1560513"/>
            <a:ext cx="8315325" cy="3332162"/>
          </a:xfrm>
          <a:noFill/>
        </p:spPr>
      </p:pic>
    </p:spTree>
  </p:cSld>
  <p:clrMapOvr>
    <a:masterClrMapping/>
  </p:clrMapOvr>
  <p:transition spd="med" advTm="6000">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eaLnBrk="1" hangingPunct="1">
              <a:defRPr/>
            </a:pPr>
            <a:r>
              <a:rPr lang="fr-FR" smtClean="0">
                <a:latin typeface="Comic Sans MS" pitchFamily="66" charset="0"/>
              </a:rPr>
              <a:t>La découverte des Chambres</a:t>
            </a:r>
            <a:r>
              <a:rPr lang="fr-FR" smtClean="0"/>
              <a:t> </a:t>
            </a:r>
          </a:p>
        </p:txBody>
      </p:sp>
      <p:sp>
        <p:nvSpPr>
          <p:cNvPr id="66565" name="Rectangle 5"/>
          <p:cNvSpPr>
            <a:spLocks noGrp="1" noChangeArrowheads="1"/>
          </p:cNvSpPr>
          <p:nvPr>
            <p:ph type="body" sz="half" idx="1"/>
          </p:nvPr>
        </p:nvSpPr>
        <p:spPr>
          <a:xfrm>
            <a:off x="323850" y="1412875"/>
            <a:ext cx="5112246" cy="2447925"/>
          </a:xfrm>
        </p:spPr>
        <p:txBody>
          <a:bodyPr/>
          <a:lstStyle/>
          <a:p>
            <a:pPr eaLnBrk="1" hangingPunct="1">
              <a:defRPr/>
            </a:pPr>
            <a:r>
              <a:rPr lang="fr-FR" sz="2800" dirty="0" smtClean="0">
                <a:latin typeface="Comic Sans MS" pitchFamily="66" charset="0"/>
              </a:rPr>
              <a:t>Les élèves sont logés </a:t>
            </a:r>
            <a:r>
              <a:rPr lang="fr-FR" sz="2800" dirty="0" smtClean="0">
                <a:latin typeface="Comic Sans MS" pitchFamily="66" charset="0"/>
              </a:rPr>
              <a:t>dans des chambres </a:t>
            </a:r>
          </a:p>
          <a:p>
            <a:pPr eaLnBrk="1" hangingPunct="1">
              <a:buNone/>
              <a:defRPr/>
            </a:pPr>
            <a:r>
              <a:rPr lang="fr-FR" sz="2800" dirty="0" smtClean="0">
                <a:latin typeface="Comic Sans MS" pitchFamily="66" charset="0"/>
              </a:rPr>
              <a:t> </a:t>
            </a:r>
            <a:r>
              <a:rPr lang="fr-FR" sz="2800" dirty="0" smtClean="0">
                <a:latin typeface="Comic Sans MS" pitchFamily="66" charset="0"/>
              </a:rPr>
              <a:t>          à </a:t>
            </a:r>
            <a:r>
              <a:rPr lang="fr-FR" sz="2800" dirty="0" smtClean="0">
                <a:latin typeface="Comic Sans MS" pitchFamily="66" charset="0"/>
              </a:rPr>
              <a:t>4 ou 5</a:t>
            </a:r>
          </a:p>
          <a:p>
            <a:pPr eaLnBrk="1" hangingPunct="1">
              <a:defRPr/>
            </a:pPr>
            <a:r>
              <a:rPr lang="fr-FR" sz="2800" dirty="0" smtClean="0">
                <a:latin typeface="Comic Sans MS" pitchFamily="66" charset="0"/>
              </a:rPr>
              <a:t>Ils pourront enfin poser les valises et s’installer dans les chambres.</a:t>
            </a:r>
          </a:p>
        </p:txBody>
      </p:sp>
      <p:pic>
        <p:nvPicPr>
          <p:cNvPr id="17413" name="Picture 6" descr="chambre"/>
          <p:cNvPicPr>
            <a:picLocks noChangeAspect="1" noChangeArrowheads="1"/>
          </p:cNvPicPr>
          <p:nvPr>
            <p:ph sz="quarter" idx="2"/>
          </p:nvPr>
        </p:nvPicPr>
        <p:blipFill>
          <a:blip r:embed="rId2" cstate="print"/>
          <a:srcRect/>
          <a:stretch>
            <a:fillRect/>
          </a:stretch>
        </p:blipFill>
        <p:spPr>
          <a:xfrm>
            <a:off x="5580112" y="2636912"/>
            <a:ext cx="3048000" cy="2109787"/>
          </a:xfrm>
          <a:noFill/>
        </p:spPr>
      </p:pic>
      <p:pic>
        <p:nvPicPr>
          <p:cNvPr id="17414" name="Picture 10" descr="40000042"/>
          <p:cNvPicPr>
            <a:picLocks noChangeAspect="1" noChangeArrowheads="1"/>
          </p:cNvPicPr>
          <p:nvPr/>
        </p:nvPicPr>
        <p:blipFill>
          <a:blip r:embed="rId3" cstate="print"/>
          <a:srcRect/>
          <a:stretch>
            <a:fillRect/>
          </a:stretch>
        </p:blipFill>
        <p:spPr bwMode="auto">
          <a:xfrm>
            <a:off x="1691680" y="4365104"/>
            <a:ext cx="2879725" cy="2159000"/>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type="title"/>
          </p:nvPr>
        </p:nvSpPr>
        <p:spPr/>
        <p:txBody>
          <a:bodyPr/>
          <a:lstStyle/>
          <a:p>
            <a:pPr eaLnBrk="1" hangingPunct="1">
              <a:defRPr/>
            </a:pPr>
            <a:r>
              <a:rPr lang="fr-FR" sz="4000" smtClean="0">
                <a:latin typeface="Comic Sans MS" pitchFamily="66" charset="0"/>
              </a:rPr>
              <a:t>La découverte des Chambres</a:t>
            </a:r>
            <a:r>
              <a:rPr lang="fr-FR" sz="4000" smtClean="0"/>
              <a:t> …</a:t>
            </a:r>
          </a:p>
        </p:txBody>
      </p:sp>
      <p:sp>
        <p:nvSpPr>
          <p:cNvPr id="117767" name="Text Box 7"/>
          <p:cNvSpPr txBox="1">
            <a:spLocks noChangeArrowheads="1"/>
          </p:cNvSpPr>
          <p:nvPr/>
        </p:nvSpPr>
        <p:spPr bwMode="auto">
          <a:xfrm>
            <a:off x="5651500" y="1628775"/>
            <a:ext cx="2233613" cy="1766888"/>
          </a:xfrm>
          <a:prstGeom prst="rect">
            <a:avLst/>
          </a:prstGeom>
          <a:noFill/>
          <a:ln w="9525">
            <a:noFill/>
            <a:miter lim="800000"/>
            <a:headEnd/>
            <a:tailEnd/>
          </a:ln>
        </p:spPr>
        <p:txBody>
          <a:bodyPr>
            <a:spAutoFit/>
          </a:bodyPr>
          <a:lstStyle/>
          <a:p>
            <a:pPr>
              <a:spcBef>
                <a:spcPct val="50000"/>
              </a:spcBef>
            </a:pPr>
            <a:r>
              <a:rPr lang="fr-FR" sz="2200" b="1">
                <a:latin typeface="Comic Sans MS" pitchFamily="66" charset="0"/>
              </a:rPr>
              <a:t>Chaque chambre est équipée avec  douches et toilettes</a:t>
            </a:r>
          </a:p>
        </p:txBody>
      </p:sp>
      <p:pic>
        <p:nvPicPr>
          <p:cNvPr id="18436" name="Picture 8" descr="image012"/>
          <p:cNvPicPr>
            <a:picLocks noChangeAspect="1" noChangeArrowheads="1"/>
          </p:cNvPicPr>
          <p:nvPr/>
        </p:nvPicPr>
        <p:blipFill>
          <a:blip r:embed="rId2" cstate="print"/>
          <a:srcRect/>
          <a:stretch>
            <a:fillRect/>
          </a:stretch>
        </p:blipFill>
        <p:spPr bwMode="auto">
          <a:xfrm>
            <a:off x="3924300" y="4005263"/>
            <a:ext cx="3600450" cy="2700337"/>
          </a:xfrm>
          <a:prstGeom prst="rect">
            <a:avLst/>
          </a:prstGeom>
          <a:noFill/>
          <a:ln w="9525">
            <a:noFill/>
            <a:miter lim="800000"/>
            <a:headEnd/>
            <a:tailEnd/>
          </a:ln>
        </p:spPr>
      </p:pic>
      <p:pic>
        <p:nvPicPr>
          <p:cNvPr id="18437" name="Picture 12" descr="image022"/>
          <p:cNvPicPr>
            <a:picLocks noChangeAspect="1" noChangeArrowheads="1"/>
          </p:cNvPicPr>
          <p:nvPr/>
        </p:nvPicPr>
        <p:blipFill>
          <a:blip r:embed="rId3" cstate="print"/>
          <a:srcRect/>
          <a:stretch>
            <a:fillRect/>
          </a:stretch>
        </p:blipFill>
        <p:spPr bwMode="auto">
          <a:xfrm>
            <a:off x="323850" y="1412875"/>
            <a:ext cx="3960813" cy="2970213"/>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117767"/>
                                        </p:tgtEl>
                                        <p:attrNameLst>
                                          <p:attrName>style.visibility</p:attrName>
                                        </p:attrNameLst>
                                      </p:cBhvr>
                                      <p:to>
                                        <p:strVal val="visible"/>
                                      </p:to>
                                    </p:set>
                                    <p:animEffect transition="in" filter="blinds(vertical)">
                                      <p:cBhvr>
                                        <p:cTn id="7" dur="20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01650" y="188913"/>
            <a:ext cx="8002588" cy="1184275"/>
          </a:xfrm>
        </p:spPr>
        <p:txBody>
          <a:bodyPr/>
          <a:lstStyle/>
          <a:p>
            <a:pPr eaLnBrk="1" hangingPunct="1">
              <a:defRPr/>
            </a:pPr>
            <a:r>
              <a:rPr lang="fr-FR" smtClean="0">
                <a:latin typeface="Comic Sans MS" pitchFamily="66" charset="0"/>
              </a:rPr>
              <a:t>L’infirmerie</a:t>
            </a:r>
            <a:r>
              <a:rPr lang="fr-FR" smtClean="0"/>
              <a:t> </a:t>
            </a:r>
          </a:p>
        </p:txBody>
      </p:sp>
      <p:sp>
        <p:nvSpPr>
          <p:cNvPr id="74755" name="Rectangle 3"/>
          <p:cNvSpPr>
            <a:spLocks noGrp="1" noChangeArrowheads="1"/>
          </p:cNvSpPr>
          <p:nvPr>
            <p:ph type="body" idx="1"/>
          </p:nvPr>
        </p:nvSpPr>
        <p:spPr>
          <a:xfrm>
            <a:off x="611188" y="2492375"/>
            <a:ext cx="8280400" cy="3733800"/>
          </a:xfrm>
        </p:spPr>
        <p:txBody>
          <a:bodyPr/>
          <a:lstStyle/>
          <a:p>
            <a:pPr indent="20638" eaLnBrk="1" hangingPunct="1">
              <a:lnSpc>
                <a:spcPct val="80000"/>
              </a:lnSpc>
              <a:buFont typeface="Wingdings" pitchFamily="2" charset="2"/>
              <a:buNone/>
              <a:defRPr/>
            </a:pPr>
            <a:r>
              <a:rPr lang="fr-FR" sz="3600" dirty="0" smtClean="0">
                <a:latin typeface="Comic Sans MS" pitchFamily="66" charset="0"/>
              </a:rPr>
              <a:t>L’animateur BAFA titulaire de l’AFPS (Attestation de Formation aux Premiers Secours) est présent jour et nuit sur le centre pour les petits bobos. </a:t>
            </a:r>
          </a:p>
          <a:p>
            <a:pPr indent="20638" eaLnBrk="1" hangingPunct="1">
              <a:lnSpc>
                <a:spcPct val="80000"/>
              </a:lnSpc>
              <a:buFont typeface="Wingdings" pitchFamily="2" charset="2"/>
              <a:buNone/>
              <a:defRPr/>
            </a:pPr>
            <a:r>
              <a:rPr lang="fr-FR" sz="3600" dirty="0" smtClean="0">
                <a:latin typeface="Comic Sans MS" pitchFamily="66" charset="0"/>
              </a:rPr>
              <a:t>Il peut délivrer les médicaments suivant l’original de l’ordonnance fournie par les parents.</a:t>
            </a:r>
          </a:p>
          <a:p>
            <a:pPr indent="20638" eaLnBrk="1" hangingPunct="1">
              <a:lnSpc>
                <a:spcPct val="80000"/>
              </a:lnSpc>
              <a:buFont typeface="Wingdings" pitchFamily="2" charset="2"/>
              <a:buNone/>
              <a:defRPr/>
            </a:pPr>
            <a:endParaRPr lang="fr-FR" sz="3600" dirty="0" smtClean="0">
              <a:latin typeface="Comic Sans MS" pitchFamily="66" charset="0"/>
            </a:endParaRPr>
          </a:p>
        </p:txBody>
      </p:sp>
      <p:pic>
        <p:nvPicPr>
          <p:cNvPr id="19460" name="Picture 4" descr="titre-infirmerie"/>
          <p:cNvPicPr>
            <a:picLocks noChangeAspect="1" noChangeArrowheads="1"/>
          </p:cNvPicPr>
          <p:nvPr/>
        </p:nvPicPr>
        <p:blipFill>
          <a:blip r:embed="rId2" cstate="print"/>
          <a:srcRect/>
          <a:stretch>
            <a:fillRect/>
          </a:stretch>
        </p:blipFill>
        <p:spPr bwMode="auto">
          <a:xfrm>
            <a:off x="684213" y="765175"/>
            <a:ext cx="1171575" cy="1266825"/>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infirm"/>
          <p:cNvPicPr>
            <a:picLocks noChangeAspect="1" noChangeArrowheads="1"/>
          </p:cNvPicPr>
          <p:nvPr/>
        </p:nvPicPr>
        <p:blipFill>
          <a:blip r:embed="rId2" cstate="print"/>
          <a:srcRect/>
          <a:stretch>
            <a:fillRect/>
          </a:stretch>
        </p:blipFill>
        <p:spPr bwMode="auto">
          <a:xfrm>
            <a:off x="395288" y="1125538"/>
            <a:ext cx="5029200" cy="3771900"/>
          </a:xfrm>
          <a:prstGeom prst="rect">
            <a:avLst/>
          </a:prstGeom>
          <a:noFill/>
          <a:ln w="9525">
            <a:noFill/>
            <a:miter lim="800000"/>
            <a:headEnd/>
            <a:tailEnd/>
          </a:ln>
        </p:spPr>
      </p:pic>
      <p:sp>
        <p:nvSpPr>
          <p:cNvPr id="73730" name="Text Box 2"/>
          <p:cNvSpPr txBox="1">
            <a:spLocks noChangeArrowheads="1"/>
          </p:cNvSpPr>
          <p:nvPr/>
        </p:nvSpPr>
        <p:spPr bwMode="auto">
          <a:xfrm>
            <a:off x="3563938" y="1341438"/>
            <a:ext cx="5256212" cy="4894262"/>
          </a:xfrm>
          <a:prstGeom prst="rect">
            <a:avLst/>
          </a:prstGeom>
          <a:noFill/>
          <a:ln w="9525">
            <a:noFill/>
            <a:miter lim="800000"/>
            <a:headEnd/>
            <a:tailEnd/>
          </a:ln>
          <a:effectLst/>
        </p:spPr>
        <p:txBody>
          <a:bodyPr>
            <a:spAutoFit/>
          </a:bodyPr>
          <a:lstStyle/>
          <a:p>
            <a:pPr>
              <a:defRPr/>
            </a:pPr>
            <a:r>
              <a:rPr lang="fr-FR" sz="2400" dirty="0">
                <a:effectLst>
                  <a:outerShdw blurRad="38100" dist="38100" dir="2700000" algn="tl">
                    <a:srgbClr val="000000"/>
                  </a:outerShdw>
                </a:effectLst>
                <a:latin typeface="Comic Sans MS" pitchFamily="66" charset="0"/>
              </a:rPr>
              <a:t>Nous vous demanderons de remplir une fiche sanitaire  qui sera le lien entre l’enfant, les parents et le médecin.</a:t>
            </a:r>
          </a:p>
          <a:p>
            <a:pPr>
              <a:defRPr/>
            </a:pPr>
            <a:endParaRPr lang="fr-FR" sz="2400" dirty="0">
              <a:effectLst>
                <a:outerShdw blurRad="38100" dist="38100" dir="2700000" algn="tl">
                  <a:srgbClr val="000000"/>
                </a:outerShdw>
              </a:effectLst>
              <a:latin typeface="Comic Sans MS" pitchFamily="66" charset="0"/>
            </a:endParaRPr>
          </a:p>
          <a:p>
            <a:pPr>
              <a:defRPr/>
            </a:pPr>
            <a:r>
              <a:rPr lang="fr-FR" sz="2400" dirty="0">
                <a:effectLst>
                  <a:outerShdw blurRad="38100" dist="38100" dir="2700000" algn="tl">
                    <a:srgbClr val="000000"/>
                  </a:outerShdw>
                </a:effectLst>
                <a:latin typeface="Comic Sans MS" pitchFamily="66" charset="0"/>
              </a:rPr>
              <a:t>Un téléphone est installé dans l’infirmerie avec la liste des numéros d’urgences. </a:t>
            </a:r>
          </a:p>
          <a:p>
            <a:pPr>
              <a:defRPr/>
            </a:pPr>
            <a:endParaRPr lang="fr-FR" sz="2400" dirty="0">
              <a:effectLst>
                <a:outerShdw blurRad="38100" dist="38100" dir="2700000" algn="tl">
                  <a:srgbClr val="000000"/>
                </a:outerShdw>
              </a:effectLst>
              <a:latin typeface="Comic Sans MS" pitchFamily="66" charset="0"/>
            </a:endParaRPr>
          </a:p>
          <a:p>
            <a:pPr>
              <a:defRPr/>
            </a:pPr>
            <a:r>
              <a:rPr lang="fr-FR" sz="2400" dirty="0">
                <a:effectLst>
                  <a:outerShdw blurRad="38100" dist="38100" dir="2700000" algn="tl">
                    <a:srgbClr val="000000"/>
                  </a:outerShdw>
                </a:effectLst>
                <a:latin typeface="Comic Sans MS" pitchFamily="66" charset="0"/>
              </a:rPr>
              <a:t>Lors de chaque sortie les animateurs sont équipés d’une trousse de premiers secours.</a:t>
            </a:r>
          </a:p>
          <a:p>
            <a:pPr>
              <a:defRPr/>
            </a:pPr>
            <a:endParaRPr lang="fr-FR" sz="2400" dirty="0">
              <a:effectLst>
                <a:outerShdw blurRad="38100" dist="38100" dir="2700000" algn="tl">
                  <a:srgbClr val="000000"/>
                </a:outerShdw>
              </a:effectLst>
              <a:latin typeface="Comic Sans MS" pitchFamily="66" charset="0"/>
            </a:endParaRPr>
          </a:p>
        </p:txBody>
      </p:sp>
    </p:spTree>
  </p:cSld>
  <p:clrMapOvr>
    <a:masterClrMapping/>
  </p:clrMapOvr>
  <p:transition spd="med" advTm="6000">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68313" y="476250"/>
            <a:ext cx="7974012" cy="865188"/>
          </a:xfrm>
        </p:spPr>
        <p:txBody>
          <a:bodyPr/>
          <a:lstStyle/>
          <a:p>
            <a:pPr eaLnBrk="1" hangingPunct="1">
              <a:defRPr/>
            </a:pPr>
            <a:r>
              <a:rPr lang="fr-FR" sz="2800" smtClean="0">
                <a:latin typeface="Comic Sans MS" pitchFamily="66" charset="0"/>
              </a:rPr>
              <a:t>La réunion d’informations</a:t>
            </a:r>
            <a:br>
              <a:rPr lang="fr-FR" sz="2800" smtClean="0">
                <a:latin typeface="Comic Sans MS" pitchFamily="66" charset="0"/>
              </a:rPr>
            </a:br>
            <a:endParaRPr lang="fr-FR" sz="2800" smtClean="0">
              <a:latin typeface="Comic Sans MS" pitchFamily="66" charset="0"/>
            </a:endParaRPr>
          </a:p>
        </p:txBody>
      </p:sp>
      <p:sp>
        <p:nvSpPr>
          <p:cNvPr id="72707" name="Rectangle 3"/>
          <p:cNvSpPr>
            <a:spLocks noGrp="1" noChangeArrowheads="1"/>
          </p:cNvSpPr>
          <p:nvPr>
            <p:ph type="body" idx="1"/>
          </p:nvPr>
        </p:nvSpPr>
        <p:spPr>
          <a:xfrm>
            <a:off x="539750" y="1125538"/>
            <a:ext cx="8388350" cy="1439862"/>
          </a:xfrm>
        </p:spPr>
        <p:txBody>
          <a:bodyPr/>
          <a:lstStyle/>
          <a:p>
            <a:pPr marL="0" indent="0" eaLnBrk="1" hangingPunct="1">
              <a:buFont typeface="Wingdings" pitchFamily="2" charset="2"/>
              <a:buNone/>
              <a:defRPr/>
            </a:pPr>
            <a:r>
              <a:rPr lang="fr-FR" sz="2400" dirty="0" smtClean="0">
                <a:latin typeface="Comic Sans MS" pitchFamily="66" charset="0"/>
              </a:rPr>
              <a:t>A l’arrivée une  réunion d’informations en présence des enseignants et de l’équipe permettra d’aborder en détail le déroulement du séjour.  </a:t>
            </a:r>
          </a:p>
          <a:p>
            <a:pPr marL="0" indent="0" eaLnBrk="1" hangingPunct="1">
              <a:buFont typeface="Wingdings" pitchFamily="2" charset="2"/>
              <a:buNone/>
              <a:defRPr/>
            </a:pPr>
            <a:endParaRPr lang="fr-FR" sz="2400" dirty="0" smtClean="0">
              <a:latin typeface="Comic Sans MS" pitchFamily="66" charset="0"/>
            </a:endParaRPr>
          </a:p>
          <a:p>
            <a:pPr marL="0" indent="0" eaLnBrk="1" hangingPunct="1">
              <a:buFont typeface="Wingdings" pitchFamily="2" charset="2"/>
              <a:buNone/>
              <a:defRPr/>
            </a:pPr>
            <a:endParaRPr lang="fr-FR" sz="2400" dirty="0" smtClean="0">
              <a:latin typeface="Comic Sans MS" pitchFamily="66" charset="0"/>
            </a:endParaRPr>
          </a:p>
        </p:txBody>
      </p:sp>
      <p:sp>
        <p:nvSpPr>
          <p:cNvPr id="72712" name="Rectangle 8"/>
          <p:cNvSpPr>
            <a:spLocks noChangeArrowheads="1"/>
          </p:cNvSpPr>
          <p:nvPr/>
        </p:nvSpPr>
        <p:spPr bwMode="auto">
          <a:xfrm>
            <a:off x="1619250" y="3240088"/>
            <a:ext cx="4679950" cy="503237"/>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Les horaires,</a:t>
            </a:r>
          </a:p>
        </p:txBody>
      </p:sp>
      <p:sp>
        <p:nvSpPr>
          <p:cNvPr id="72714" name="Rectangle 10"/>
          <p:cNvSpPr>
            <a:spLocks noChangeArrowheads="1"/>
          </p:cNvSpPr>
          <p:nvPr/>
        </p:nvSpPr>
        <p:spPr bwMode="auto">
          <a:xfrm>
            <a:off x="1619250" y="6165850"/>
            <a:ext cx="4679950" cy="503238"/>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Les consignes</a:t>
            </a:r>
          </a:p>
        </p:txBody>
      </p:sp>
      <p:sp>
        <p:nvSpPr>
          <p:cNvPr id="72715" name="Rectangle 11"/>
          <p:cNvSpPr>
            <a:spLocks noChangeArrowheads="1"/>
          </p:cNvSpPr>
          <p:nvPr/>
        </p:nvSpPr>
        <p:spPr bwMode="auto">
          <a:xfrm>
            <a:off x="1619250" y="3970338"/>
            <a:ext cx="4679950" cy="503237"/>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Les menus,</a:t>
            </a:r>
          </a:p>
        </p:txBody>
      </p:sp>
      <p:sp>
        <p:nvSpPr>
          <p:cNvPr id="72716" name="Rectangle 12"/>
          <p:cNvSpPr>
            <a:spLocks noChangeArrowheads="1"/>
          </p:cNvSpPr>
          <p:nvPr/>
        </p:nvSpPr>
        <p:spPr bwMode="auto">
          <a:xfrm>
            <a:off x="1619250" y="5434013"/>
            <a:ext cx="4679950" cy="503237"/>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Les veillées,  </a:t>
            </a:r>
          </a:p>
        </p:txBody>
      </p:sp>
      <p:sp>
        <p:nvSpPr>
          <p:cNvPr id="72717" name="Rectangle 13"/>
          <p:cNvSpPr>
            <a:spLocks noChangeArrowheads="1"/>
          </p:cNvSpPr>
          <p:nvPr/>
        </p:nvSpPr>
        <p:spPr bwMode="auto">
          <a:xfrm>
            <a:off x="1619250" y="4702175"/>
            <a:ext cx="4679950" cy="503238"/>
          </a:xfrm>
          <a:prstGeom prst="rect">
            <a:avLst/>
          </a:prstGeom>
          <a:noFill/>
          <a:ln w="9525" algn="ctr">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Les déplacements,</a:t>
            </a:r>
            <a:r>
              <a:rPr lang="fr-FR" sz="2400">
                <a:effectLst>
                  <a:outerShdw blurRad="38100" dist="38100" dir="2700000" algn="tl">
                    <a:srgbClr val="000000"/>
                  </a:outerShdw>
                </a:effectLst>
                <a:latin typeface="Comic Sans MS" pitchFamily="66" charset="0"/>
              </a:rPr>
              <a:t>  </a:t>
            </a:r>
          </a:p>
        </p:txBody>
      </p:sp>
      <p:sp>
        <p:nvSpPr>
          <p:cNvPr id="72720" name="Rectangle 16"/>
          <p:cNvSpPr>
            <a:spLocks noChangeArrowheads="1"/>
          </p:cNvSpPr>
          <p:nvPr/>
        </p:nvSpPr>
        <p:spPr bwMode="auto">
          <a:xfrm>
            <a:off x="1619250" y="2636838"/>
            <a:ext cx="4679950" cy="503237"/>
          </a:xfrm>
          <a:prstGeom prst="rect">
            <a:avLst/>
          </a:prstGeom>
          <a:noFill/>
          <a:ln w="9525">
            <a:noFill/>
            <a:miter lim="800000"/>
            <a:headEnd/>
            <a:tailEnd/>
          </a:ln>
          <a:effectLst/>
        </p:spPr>
        <p:txBody>
          <a:bodyPr/>
          <a:lstStyle/>
          <a:p>
            <a:pPr>
              <a:spcBef>
                <a:spcPct val="20000"/>
              </a:spcBef>
              <a:buClr>
                <a:schemeClr val="hlink"/>
              </a:buClr>
              <a:buSzPct val="70000"/>
              <a:buFont typeface="Wingdings" pitchFamily="2" charset="2"/>
              <a:buNone/>
              <a:defRPr/>
            </a:pPr>
            <a:r>
              <a:rPr lang="fr-FR" sz="2400">
                <a:solidFill>
                  <a:schemeClr val="hlink"/>
                </a:solidFill>
                <a:effectLst>
                  <a:outerShdw blurRad="38100" dist="38100" dir="2700000" algn="tl">
                    <a:srgbClr val="000000"/>
                  </a:outerShdw>
                </a:effectLst>
                <a:latin typeface="Comic Sans MS" pitchFamily="66" charset="0"/>
              </a:rPr>
              <a:t>L’encadrement des activités,</a:t>
            </a:r>
          </a:p>
        </p:txBody>
      </p:sp>
      <p:pic>
        <p:nvPicPr>
          <p:cNvPr id="21514" name="Picture 17" descr="j0410407"/>
          <p:cNvPicPr>
            <a:picLocks noChangeAspect="1" noChangeArrowheads="1"/>
          </p:cNvPicPr>
          <p:nvPr/>
        </p:nvPicPr>
        <p:blipFill>
          <a:blip r:embed="rId2" cstate="print"/>
          <a:srcRect/>
          <a:stretch>
            <a:fillRect/>
          </a:stretch>
        </p:blipFill>
        <p:spPr bwMode="auto">
          <a:xfrm>
            <a:off x="5940425" y="3068638"/>
            <a:ext cx="2238375" cy="1897062"/>
          </a:xfrm>
          <a:prstGeom prst="rect">
            <a:avLst/>
          </a:prstGeom>
          <a:noFill/>
          <a:ln w="9525">
            <a:noFill/>
            <a:miter lim="800000"/>
            <a:headEnd/>
            <a:tailEnd/>
          </a:ln>
        </p:spPr>
      </p:pic>
      <p:pic>
        <p:nvPicPr>
          <p:cNvPr id="21515" name="Picture 18" descr="j0404115"/>
          <p:cNvPicPr>
            <a:picLocks noChangeAspect="1" noChangeArrowheads="1"/>
          </p:cNvPicPr>
          <p:nvPr/>
        </p:nvPicPr>
        <p:blipFill>
          <a:blip r:embed="rId3" cstate="print"/>
          <a:srcRect/>
          <a:stretch>
            <a:fillRect/>
          </a:stretch>
        </p:blipFill>
        <p:spPr bwMode="auto">
          <a:xfrm>
            <a:off x="4859338" y="5084763"/>
            <a:ext cx="1008062" cy="996950"/>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2712"/>
                                        </p:tgtEl>
                                        <p:attrNameLst>
                                          <p:attrName>style.visibility</p:attrName>
                                        </p:attrNameLst>
                                      </p:cBhvr>
                                      <p:to>
                                        <p:strVal val="visible"/>
                                      </p:to>
                                    </p:set>
                                    <p:anim calcmode="lin" valueType="num">
                                      <p:cBhvr additive="base">
                                        <p:cTn id="7" dur="1000" fill="hold"/>
                                        <p:tgtEl>
                                          <p:spTgt spid="72712"/>
                                        </p:tgtEl>
                                        <p:attrNameLst>
                                          <p:attrName>ppt_x</p:attrName>
                                        </p:attrNameLst>
                                      </p:cBhvr>
                                      <p:tavLst>
                                        <p:tav tm="0">
                                          <p:val>
                                            <p:strVal val="#ppt_x"/>
                                          </p:val>
                                        </p:tav>
                                        <p:tav tm="100000">
                                          <p:val>
                                            <p:strVal val="#ppt_x"/>
                                          </p:val>
                                        </p:tav>
                                      </p:tavLst>
                                    </p:anim>
                                    <p:anim calcmode="lin" valueType="num">
                                      <p:cBhvr additive="base">
                                        <p:cTn id="8" dur="1000" fill="hold"/>
                                        <p:tgtEl>
                                          <p:spTgt spid="727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715"/>
                                        </p:tgtEl>
                                        <p:attrNameLst>
                                          <p:attrName>style.visibility</p:attrName>
                                        </p:attrNameLst>
                                      </p:cBhvr>
                                      <p:to>
                                        <p:strVal val="visible"/>
                                      </p:to>
                                    </p:set>
                                    <p:anim calcmode="lin" valueType="num">
                                      <p:cBhvr additive="base">
                                        <p:cTn id="11" dur="1000" fill="hold"/>
                                        <p:tgtEl>
                                          <p:spTgt spid="72715"/>
                                        </p:tgtEl>
                                        <p:attrNameLst>
                                          <p:attrName>ppt_x</p:attrName>
                                        </p:attrNameLst>
                                      </p:cBhvr>
                                      <p:tavLst>
                                        <p:tav tm="0">
                                          <p:val>
                                            <p:strVal val="#ppt_x"/>
                                          </p:val>
                                        </p:tav>
                                        <p:tav tm="100000">
                                          <p:val>
                                            <p:strVal val="#ppt_x"/>
                                          </p:val>
                                        </p:tav>
                                      </p:tavLst>
                                    </p:anim>
                                    <p:anim calcmode="lin" valueType="num">
                                      <p:cBhvr additive="base">
                                        <p:cTn id="12" dur="1000" fill="hold"/>
                                        <p:tgtEl>
                                          <p:spTgt spid="727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717"/>
                                        </p:tgtEl>
                                        <p:attrNameLst>
                                          <p:attrName>style.visibility</p:attrName>
                                        </p:attrNameLst>
                                      </p:cBhvr>
                                      <p:to>
                                        <p:strVal val="visible"/>
                                      </p:to>
                                    </p:set>
                                    <p:anim calcmode="lin" valueType="num">
                                      <p:cBhvr additive="base">
                                        <p:cTn id="15" dur="1000" fill="hold"/>
                                        <p:tgtEl>
                                          <p:spTgt spid="72717"/>
                                        </p:tgtEl>
                                        <p:attrNameLst>
                                          <p:attrName>ppt_x</p:attrName>
                                        </p:attrNameLst>
                                      </p:cBhvr>
                                      <p:tavLst>
                                        <p:tav tm="0">
                                          <p:val>
                                            <p:strVal val="#ppt_x"/>
                                          </p:val>
                                        </p:tav>
                                        <p:tav tm="100000">
                                          <p:val>
                                            <p:strVal val="#ppt_x"/>
                                          </p:val>
                                        </p:tav>
                                      </p:tavLst>
                                    </p:anim>
                                    <p:anim calcmode="lin" valueType="num">
                                      <p:cBhvr additive="base">
                                        <p:cTn id="16" dur="1000" fill="hold"/>
                                        <p:tgtEl>
                                          <p:spTgt spid="727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716"/>
                                        </p:tgtEl>
                                        <p:attrNameLst>
                                          <p:attrName>style.visibility</p:attrName>
                                        </p:attrNameLst>
                                      </p:cBhvr>
                                      <p:to>
                                        <p:strVal val="visible"/>
                                      </p:to>
                                    </p:set>
                                    <p:anim calcmode="lin" valueType="num">
                                      <p:cBhvr additive="base">
                                        <p:cTn id="19" dur="1000" fill="hold"/>
                                        <p:tgtEl>
                                          <p:spTgt spid="72716"/>
                                        </p:tgtEl>
                                        <p:attrNameLst>
                                          <p:attrName>ppt_x</p:attrName>
                                        </p:attrNameLst>
                                      </p:cBhvr>
                                      <p:tavLst>
                                        <p:tav tm="0">
                                          <p:val>
                                            <p:strVal val="#ppt_x"/>
                                          </p:val>
                                        </p:tav>
                                        <p:tav tm="100000">
                                          <p:val>
                                            <p:strVal val="#ppt_x"/>
                                          </p:val>
                                        </p:tav>
                                      </p:tavLst>
                                    </p:anim>
                                    <p:anim calcmode="lin" valueType="num">
                                      <p:cBhvr additive="base">
                                        <p:cTn id="20" dur="1000" fill="hold"/>
                                        <p:tgtEl>
                                          <p:spTgt spid="727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714"/>
                                        </p:tgtEl>
                                        <p:attrNameLst>
                                          <p:attrName>style.visibility</p:attrName>
                                        </p:attrNameLst>
                                      </p:cBhvr>
                                      <p:to>
                                        <p:strVal val="visible"/>
                                      </p:to>
                                    </p:set>
                                    <p:anim calcmode="lin" valueType="num">
                                      <p:cBhvr additive="base">
                                        <p:cTn id="23" dur="1000" fill="hold"/>
                                        <p:tgtEl>
                                          <p:spTgt spid="72714"/>
                                        </p:tgtEl>
                                        <p:attrNameLst>
                                          <p:attrName>ppt_x</p:attrName>
                                        </p:attrNameLst>
                                      </p:cBhvr>
                                      <p:tavLst>
                                        <p:tav tm="0">
                                          <p:val>
                                            <p:strVal val="#ppt_x"/>
                                          </p:val>
                                        </p:tav>
                                        <p:tav tm="100000">
                                          <p:val>
                                            <p:strVal val="#ppt_x"/>
                                          </p:val>
                                        </p:tav>
                                      </p:tavLst>
                                    </p:anim>
                                    <p:anim calcmode="lin" valueType="num">
                                      <p:cBhvr additive="base">
                                        <p:cTn id="24" dur="1000" fill="hold"/>
                                        <p:tgtEl>
                                          <p:spTgt spid="727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2720"/>
                                        </p:tgtEl>
                                        <p:attrNameLst>
                                          <p:attrName>style.visibility</p:attrName>
                                        </p:attrNameLst>
                                      </p:cBhvr>
                                      <p:to>
                                        <p:strVal val="visible"/>
                                      </p:to>
                                    </p:set>
                                    <p:anim calcmode="lin" valueType="num">
                                      <p:cBhvr additive="base">
                                        <p:cTn id="27" dur="1000" fill="hold"/>
                                        <p:tgtEl>
                                          <p:spTgt spid="72720"/>
                                        </p:tgtEl>
                                        <p:attrNameLst>
                                          <p:attrName>ppt_x</p:attrName>
                                        </p:attrNameLst>
                                      </p:cBhvr>
                                      <p:tavLst>
                                        <p:tav tm="0">
                                          <p:val>
                                            <p:strVal val="#ppt_x"/>
                                          </p:val>
                                        </p:tav>
                                        <p:tav tm="100000">
                                          <p:val>
                                            <p:strVal val="#ppt_x"/>
                                          </p:val>
                                        </p:tav>
                                      </p:tavLst>
                                    </p:anim>
                                    <p:anim calcmode="lin" valueType="num">
                                      <p:cBhvr additive="base">
                                        <p:cTn id="28" dur="1000" fill="hold"/>
                                        <p:tgtEl>
                                          <p:spTgt spid="72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p:bldP spid="72714" grpId="0"/>
      <p:bldP spid="72715" grpId="0"/>
      <p:bldP spid="72716" grpId="0"/>
      <p:bldP spid="72717" grpId="0"/>
      <p:bldP spid="727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fr-FR" smtClean="0"/>
              <a:t>L’hygiène et la toilette </a:t>
            </a:r>
          </a:p>
        </p:txBody>
      </p:sp>
      <p:sp>
        <p:nvSpPr>
          <p:cNvPr id="69635" name="Rectangle 3"/>
          <p:cNvSpPr>
            <a:spLocks noGrp="1" noChangeArrowheads="1"/>
          </p:cNvSpPr>
          <p:nvPr>
            <p:ph type="body" sz="half" idx="1"/>
          </p:nvPr>
        </p:nvSpPr>
        <p:spPr>
          <a:xfrm>
            <a:off x="323850" y="1600200"/>
            <a:ext cx="4464050" cy="4525963"/>
          </a:xfrm>
        </p:spPr>
        <p:txBody>
          <a:bodyPr/>
          <a:lstStyle/>
          <a:p>
            <a:pPr indent="14288" eaLnBrk="1" hangingPunct="1">
              <a:lnSpc>
                <a:spcPct val="90000"/>
              </a:lnSpc>
              <a:buFont typeface="Wingdings" pitchFamily="2" charset="2"/>
              <a:buNone/>
              <a:defRPr/>
            </a:pPr>
            <a:r>
              <a:rPr lang="fr-FR" sz="2800" dirty="0" smtClean="0">
                <a:latin typeface="Comic Sans MS" pitchFamily="66" charset="0"/>
              </a:rPr>
              <a:t>Comme à la maison les enfants feront leur toilette, se brosseront les dents après chaque repas et prendront une douche.</a:t>
            </a:r>
          </a:p>
          <a:p>
            <a:pPr indent="14288" eaLnBrk="1" hangingPunct="1">
              <a:lnSpc>
                <a:spcPct val="90000"/>
              </a:lnSpc>
              <a:buFont typeface="Wingdings" pitchFamily="2" charset="2"/>
              <a:buNone/>
              <a:defRPr/>
            </a:pPr>
            <a:endParaRPr lang="fr-FR" sz="2800" dirty="0" smtClean="0">
              <a:latin typeface="Comic Sans MS" pitchFamily="66" charset="0"/>
            </a:endParaRPr>
          </a:p>
          <a:p>
            <a:pPr indent="14288" eaLnBrk="1" hangingPunct="1">
              <a:lnSpc>
                <a:spcPct val="90000"/>
              </a:lnSpc>
              <a:buFont typeface="Wingdings" pitchFamily="2" charset="2"/>
              <a:buNone/>
              <a:defRPr/>
            </a:pPr>
            <a:endParaRPr lang="fr-FR" sz="2800" b="1" dirty="0" smtClean="0">
              <a:latin typeface="Comic Sans MS" pitchFamily="66" charset="0"/>
            </a:endParaRPr>
          </a:p>
          <a:p>
            <a:pPr indent="14288" eaLnBrk="1" hangingPunct="1">
              <a:lnSpc>
                <a:spcPct val="90000"/>
              </a:lnSpc>
              <a:buFont typeface="Wingdings" pitchFamily="2" charset="2"/>
              <a:buNone/>
              <a:defRPr/>
            </a:pPr>
            <a:r>
              <a:rPr lang="fr-FR" sz="1800" b="1" dirty="0" smtClean="0">
                <a:latin typeface="Comic Sans MS" pitchFamily="66" charset="0"/>
              </a:rPr>
              <a:t>Tous les lits sont équipés d’alèzes </a:t>
            </a:r>
          </a:p>
          <a:p>
            <a:pPr indent="14288" eaLnBrk="1" hangingPunct="1">
              <a:lnSpc>
                <a:spcPct val="90000"/>
              </a:lnSpc>
              <a:buFont typeface="Wingdings" pitchFamily="2" charset="2"/>
              <a:buNone/>
              <a:defRPr/>
            </a:pPr>
            <a:r>
              <a:rPr lang="fr-FR" sz="1800" b="1" dirty="0" smtClean="0">
                <a:latin typeface="Comic Sans MS" pitchFamily="66" charset="0"/>
              </a:rPr>
              <a:t>en cas de pipi au lit… Pensez à nous signaler tout problème…</a:t>
            </a:r>
          </a:p>
          <a:p>
            <a:pPr indent="14288" eaLnBrk="1" hangingPunct="1">
              <a:lnSpc>
                <a:spcPct val="90000"/>
              </a:lnSpc>
              <a:buFont typeface="Wingdings" pitchFamily="2" charset="2"/>
              <a:buNone/>
              <a:defRPr/>
            </a:pPr>
            <a:endParaRPr lang="fr-FR" sz="1800" b="1" dirty="0" smtClean="0">
              <a:latin typeface="Comic Sans MS" pitchFamily="66" charset="0"/>
            </a:endParaRPr>
          </a:p>
        </p:txBody>
      </p:sp>
      <p:pic>
        <p:nvPicPr>
          <p:cNvPr id="22532" name="Picture 4" descr="ecogasp3"/>
          <p:cNvPicPr>
            <a:picLocks noChangeAspect="1" noChangeArrowheads="1"/>
          </p:cNvPicPr>
          <p:nvPr>
            <p:ph sz="half" idx="2"/>
          </p:nvPr>
        </p:nvPicPr>
        <p:blipFill>
          <a:blip r:embed="rId2" cstate="print"/>
          <a:srcRect/>
          <a:stretch>
            <a:fillRect/>
          </a:stretch>
        </p:blipFill>
        <p:spPr>
          <a:xfrm>
            <a:off x="5076056" y="1412776"/>
            <a:ext cx="3668713" cy="3517900"/>
          </a:xfrm>
          <a:noFill/>
        </p:spPr>
      </p:pic>
      <p:pic>
        <p:nvPicPr>
          <p:cNvPr id="22533" name="Picture 8" descr="images[6]"/>
          <p:cNvPicPr>
            <a:picLocks noChangeAspect="1" noChangeArrowheads="1"/>
          </p:cNvPicPr>
          <p:nvPr/>
        </p:nvPicPr>
        <p:blipFill>
          <a:blip r:embed="rId3" cstate="print"/>
          <a:srcRect/>
          <a:stretch>
            <a:fillRect/>
          </a:stretch>
        </p:blipFill>
        <p:spPr bwMode="auto">
          <a:xfrm>
            <a:off x="7020272" y="4869160"/>
            <a:ext cx="1624012" cy="1624013"/>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fr-FR" smtClean="0"/>
              <a:t>Le Doudou </a:t>
            </a:r>
            <a:br>
              <a:rPr lang="fr-FR" smtClean="0"/>
            </a:br>
            <a:r>
              <a:rPr lang="fr-FR" smtClean="0"/>
              <a:t>		</a:t>
            </a:r>
          </a:p>
        </p:txBody>
      </p:sp>
      <p:sp>
        <p:nvSpPr>
          <p:cNvPr id="71683" name="Rectangle 3"/>
          <p:cNvSpPr>
            <a:spLocks noGrp="1" noChangeArrowheads="1"/>
          </p:cNvSpPr>
          <p:nvPr>
            <p:ph type="body" sz="half" idx="1"/>
          </p:nvPr>
        </p:nvSpPr>
        <p:spPr>
          <a:xfrm>
            <a:off x="5105400" y="2636838"/>
            <a:ext cx="4038600" cy="3097212"/>
          </a:xfrm>
        </p:spPr>
        <p:txBody>
          <a:bodyPr/>
          <a:lstStyle/>
          <a:p>
            <a:pPr indent="14288" eaLnBrk="1" hangingPunct="1">
              <a:lnSpc>
                <a:spcPct val="90000"/>
              </a:lnSpc>
              <a:buFont typeface="Wingdings" pitchFamily="2" charset="2"/>
              <a:buNone/>
              <a:defRPr/>
            </a:pPr>
            <a:r>
              <a:rPr lang="fr-FR" sz="2000" dirty="0" smtClean="0">
                <a:latin typeface="Comic Sans MS" pitchFamily="66" charset="0"/>
              </a:rPr>
              <a:t>Il peut s’agir du premier départ de l’enfant… </a:t>
            </a:r>
          </a:p>
          <a:p>
            <a:pPr indent="14288" eaLnBrk="1" hangingPunct="1">
              <a:lnSpc>
                <a:spcPct val="90000"/>
              </a:lnSpc>
              <a:buFont typeface="Wingdings" pitchFamily="2" charset="2"/>
              <a:buNone/>
              <a:defRPr/>
            </a:pPr>
            <a:endParaRPr lang="fr-FR" sz="2000" dirty="0" smtClean="0">
              <a:latin typeface="Comic Sans MS" pitchFamily="66" charset="0"/>
            </a:endParaRPr>
          </a:p>
          <a:p>
            <a:pPr indent="14288" eaLnBrk="1" hangingPunct="1">
              <a:lnSpc>
                <a:spcPct val="90000"/>
              </a:lnSpc>
              <a:buFont typeface="Wingdings" pitchFamily="2" charset="2"/>
              <a:buNone/>
              <a:defRPr/>
            </a:pPr>
            <a:r>
              <a:rPr lang="fr-FR" sz="2000" dirty="0" smtClean="0">
                <a:latin typeface="Comic Sans MS" pitchFamily="66" charset="0"/>
              </a:rPr>
              <a:t>S’il a besoin d’un DOUDOU dans les bagages</a:t>
            </a:r>
            <a:r>
              <a:rPr lang="fr-FR" sz="2000" dirty="0" smtClean="0">
                <a:latin typeface="Comic Sans MS" pitchFamily="66" charset="0"/>
              </a:rPr>
              <a:t>… aucun problème ! </a:t>
            </a:r>
          </a:p>
          <a:p>
            <a:pPr indent="14288" eaLnBrk="1" hangingPunct="1">
              <a:lnSpc>
                <a:spcPct val="90000"/>
              </a:lnSpc>
              <a:buFont typeface="Wingdings" pitchFamily="2" charset="2"/>
              <a:buNone/>
              <a:defRPr/>
            </a:pPr>
            <a:r>
              <a:rPr lang="fr-FR" sz="2000" dirty="0" smtClean="0">
                <a:latin typeface="Comic Sans MS" pitchFamily="66" charset="0"/>
              </a:rPr>
              <a:t>(</a:t>
            </a:r>
            <a:r>
              <a:rPr lang="fr-FR" sz="2000" dirty="0" smtClean="0">
                <a:latin typeface="Comic Sans MS" pitchFamily="66" charset="0"/>
              </a:rPr>
              <a:t>Monsieur MESNARD emmènera le sien.)</a:t>
            </a:r>
            <a:endParaRPr lang="fr-FR" sz="2000" dirty="0" smtClean="0">
              <a:latin typeface="Comic Sans MS" pitchFamily="66" charset="0"/>
            </a:endParaRPr>
          </a:p>
          <a:p>
            <a:pPr indent="14288" eaLnBrk="1" hangingPunct="1">
              <a:lnSpc>
                <a:spcPct val="90000"/>
              </a:lnSpc>
              <a:buFont typeface="Wingdings" pitchFamily="2" charset="2"/>
              <a:buNone/>
              <a:defRPr/>
            </a:pPr>
            <a:endParaRPr lang="fr-FR" sz="2000" dirty="0" smtClean="0">
              <a:latin typeface="Comic Sans MS" pitchFamily="66" charset="0"/>
            </a:endParaRPr>
          </a:p>
          <a:p>
            <a:pPr indent="14288" eaLnBrk="1" hangingPunct="1">
              <a:lnSpc>
                <a:spcPct val="90000"/>
              </a:lnSpc>
              <a:buFont typeface="Wingdings" pitchFamily="2" charset="2"/>
              <a:buNone/>
              <a:defRPr/>
            </a:pPr>
            <a:r>
              <a:rPr lang="fr-FR" sz="2000" dirty="0" smtClean="0">
                <a:latin typeface="Comic Sans MS" pitchFamily="66" charset="0"/>
              </a:rPr>
              <a:t>Nous ferons en sorte que l’enfant se sente le mieux possible au centre…</a:t>
            </a:r>
          </a:p>
        </p:txBody>
      </p:sp>
      <p:pic>
        <p:nvPicPr>
          <p:cNvPr id="71684" name="Picture 4" descr="DOUDOU 098"/>
          <p:cNvPicPr>
            <a:picLocks noChangeAspect="1" noChangeArrowheads="1"/>
          </p:cNvPicPr>
          <p:nvPr>
            <p:ph sz="half" idx="2"/>
          </p:nvPr>
        </p:nvPicPr>
        <p:blipFill>
          <a:blip r:embed="rId2" cstate="print"/>
          <a:srcRect/>
          <a:stretch>
            <a:fillRect/>
          </a:stretch>
        </p:blipFill>
        <p:spPr>
          <a:xfrm>
            <a:off x="250825" y="836613"/>
            <a:ext cx="4979988" cy="5832475"/>
          </a:xfrm>
          <a:noFill/>
        </p:spPr>
      </p:pic>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2000"/>
                                        <p:tgtEl>
                                          <p:spTgt spid="71684"/>
                                        </p:tgtEl>
                                      </p:cBhvr>
                                    </p:animEffect>
                                    <p:anim calcmode="lin" valueType="num">
                                      <p:cBhvr>
                                        <p:cTn id="8" dur="2000" fill="hold"/>
                                        <p:tgtEl>
                                          <p:spTgt spid="71684"/>
                                        </p:tgtEl>
                                        <p:attrNameLst>
                                          <p:attrName>style.rotation</p:attrName>
                                        </p:attrNameLst>
                                      </p:cBhvr>
                                      <p:tavLst>
                                        <p:tav tm="0">
                                          <p:val>
                                            <p:fltVal val="720"/>
                                          </p:val>
                                        </p:tav>
                                        <p:tav tm="100000">
                                          <p:val>
                                            <p:fltVal val="0"/>
                                          </p:val>
                                        </p:tav>
                                      </p:tavLst>
                                    </p:anim>
                                    <p:anim calcmode="lin" valueType="num">
                                      <p:cBhvr>
                                        <p:cTn id="9" dur="2000" fill="hold"/>
                                        <p:tgtEl>
                                          <p:spTgt spid="71684"/>
                                        </p:tgtEl>
                                        <p:attrNameLst>
                                          <p:attrName>ppt_h</p:attrName>
                                        </p:attrNameLst>
                                      </p:cBhvr>
                                      <p:tavLst>
                                        <p:tav tm="0">
                                          <p:val>
                                            <p:fltVal val="0"/>
                                          </p:val>
                                        </p:tav>
                                        <p:tav tm="100000">
                                          <p:val>
                                            <p:strVal val="#ppt_h"/>
                                          </p:val>
                                        </p:tav>
                                      </p:tavLst>
                                    </p:anim>
                                    <p:anim calcmode="lin" valueType="num">
                                      <p:cBhvr>
                                        <p:cTn id="10" dur="2000" fill="hold"/>
                                        <p:tgtEl>
                                          <p:spTgt spid="71684"/>
                                        </p:tgtEl>
                                        <p:attrNameLst>
                                          <p:attrName>ppt_w</p:attrName>
                                        </p:attrNameLst>
                                      </p:cBhvr>
                                      <p:tavLst>
                                        <p:tav tm="0">
                                          <p:val>
                                            <p:fltVal val="0"/>
                                          </p:val>
                                        </p:tav>
                                        <p:tav tm="100000">
                                          <p:val>
                                            <p:strVal val="#ppt_w"/>
                                          </p:val>
                                        </p:tav>
                                      </p:tavLst>
                                    </p:anim>
                                  </p:childTnLst>
                                </p:cTn>
                              </p:par>
                              <p:par>
                                <p:cTn id="11" presetID="53" presetClass="entr" presetSubtype="0" fill="hold" nodeType="with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 calcmode="lin" valueType="num">
                                      <p:cBhvr>
                                        <p:cTn id="13" dur="500" fill="hold"/>
                                        <p:tgtEl>
                                          <p:spTgt spid="716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68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1683">
                                            <p:txEl>
                                              <p:pRg st="0" end="0"/>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71683">
                                            <p:txEl>
                                              <p:pRg st="2" end="2"/>
                                            </p:txEl>
                                          </p:spTgt>
                                        </p:tgtEl>
                                        <p:attrNameLst>
                                          <p:attrName>style.visibility</p:attrName>
                                        </p:attrNameLst>
                                      </p:cBhvr>
                                      <p:to>
                                        <p:strVal val="visible"/>
                                      </p:to>
                                    </p:set>
                                    <p:anim calcmode="lin" valueType="num">
                                      <p:cBhvr>
                                        <p:cTn id="18" dur="500" fill="hold"/>
                                        <p:tgtEl>
                                          <p:spTgt spid="7168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7168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71683">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71683">
                                            <p:txEl>
                                              <p:pRg st="3" end="3"/>
                                            </p:txEl>
                                          </p:spTgt>
                                        </p:tgtEl>
                                        <p:attrNameLst>
                                          <p:attrName>style.visibility</p:attrName>
                                        </p:attrNameLst>
                                      </p:cBhvr>
                                      <p:to>
                                        <p:strVal val="visible"/>
                                      </p:to>
                                    </p:set>
                                    <p:anim calcmode="lin" valueType="num">
                                      <p:cBhvr>
                                        <p:cTn id="23" dur="500" fill="hold"/>
                                        <p:tgtEl>
                                          <p:spTgt spid="7168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7168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71683">
                                            <p:txEl>
                                              <p:pRg st="3" end="3"/>
                                            </p:txEl>
                                          </p:spTgt>
                                        </p:tgtEl>
                                      </p:cBhvr>
                                    </p:animEffect>
                                  </p:childTnLst>
                                </p:cTn>
                              </p:par>
                              <p:par>
                                <p:cTn id="26" presetID="53" presetClass="entr" presetSubtype="0" fill="hold" nodeType="withEffect">
                                  <p:stCondLst>
                                    <p:cond delay="0"/>
                                  </p:stCondLst>
                                  <p:childTnLst>
                                    <p:set>
                                      <p:cBhvr>
                                        <p:cTn id="27" dur="1" fill="hold">
                                          <p:stCondLst>
                                            <p:cond delay="0"/>
                                          </p:stCondLst>
                                        </p:cTn>
                                        <p:tgtEl>
                                          <p:spTgt spid="71683">
                                            <p:txEl>
                                              <p:pRg st="5" end="5"/>
                                            </p:txEl>
                                          </p:spTgt>
                                        </p:tgtEl>
                                        <p:attrNameLst>
                                          <p:attrName>style.visibility</p:attrName>
                                        </p:attrNameLst>
                                      </p:cBhvr>
                                      <p:to>
                                        <p:strVal val="visible"/>
                                      </p:to>
                                    </p:set>
                                    <p:anim calcmode="lin" valueType="num">
                                      <p:cBhvr>
                                        <p:cTn id="28" dur="500" fill="hold"/>
                                        <p:tgtEl>
                                          <p:spTgt spid="7168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7168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71683">
                                            <p:txEl>
                                              <p:pRg st="5" end="5"/>
                                            </p:txEl>
                                          </p:spTgt>
                                        </p:tgtEl>
                                      </p:cBhvr>
                                    </p:animEffect>
                                  </p:childTnLst>
                                </p:cTn>
                              </p:par>
                              <p:par>
                                <p:cTn id="31" presetID="35" presetClass="entr" presetSubtype="0" fill="hold" grpId="0" nodeType="withEffect">
                                  <p:stCondLst>
                                    <p:cond delay="0"/>
                                  </p:stCondLst>
                                  <p:childTnLst>
                                    <p:set>
                                      <p:cBhvr>
                                        <p:cTn id="32" dur="1" fill="hold">
                                          <p:stCondLst>
                                            <p:cond delay="0"/>
                                          </p:stCondLst>
                                        </p:cTn>
                                        <p:tgtEl>
                                          <p:spTgt spid="71682"/>
                                        </p:tgtEl>
                                        <p:attrNameLst>
                                          <p:attrName>style.visibility</p:attrName>
                                        </p:attrNameLst>
                                      </p:cBhvr>
                                      <p:to>
                                        <p:strVal val="visible"/>
                                      </p:to>
                                    </p:set>
                                    <p:animEffect transition="in" filter="fade">
                                      <p:cBhvr>
                                        <p:cTn id="33" dur="2000"/>
                                        <p:tgtEl>
                                          <p:spTgt spid="71682"/>
                                        </p:tgtEl>
                                      </p:cBhvr>
                                    </p:animEffect>
                                    <p:anim calcmode="lin" valueType="num">
                                      <p:cBhvr>
                                        <p:cTn id="34" dur="2000" fill="hold"/>
                                        <p:tgtEl>
                                          <p:spTgt spid="71682"/>
                                        </p:tgtEl>
                                        <p:attrNameLst>
                                          <p:attrName>style.rotation</p:attrName>
                                        </p:attrNameLst>
                                      </p:cBhvr>
                                      <p:tavLst>
                                        <p:tav tm="0">
                                          <p:val>
                                            <p:fltVal val="720"/>
                                          </p:val>
                                        </p:tav>
                                        <p:tav tm="100000">
                                          <p:val>
                                            <p:fltVal val="0"/>
                                          </p:val>
                                        </p:tav>
                                      </p:tavLst>
                                    </p:anim>
                                    <p:anim calcmode="lin" valueType="num">
                                      <p:cBhvr>
                                        <p:cTn id="35" dur="2000" fill="hold"/>
                                        <p:tgtEl>
                                          <p:spTgt spid="71682"/>
                                        </p:tgtEl>
                                        <p:attrNameLst>
                                          <p:attrName>ppt_h</p:attrName>
                                        </p:attrNameLst>
                                      </p:cBhvr>
                                      <p:tavLst>
                                        <p:tav tm="0">
                                          <p:val>
                                            <p:fltVal val="0"/>
                                          </p:val>
                                        </p:tav>
                                        <p:tav tm="100000">
                                          <p:val>
                                            <p:strVal val="#ppt_h"/>
                                          </p:val>
                                        </p:tav>
                                      </p:tavLst>
                                    </p:anim>
                                    <p:anim calcmode="lin" valueType="num">
                                      <p:cBhvr>
                                        <p:cTn id="36" dur="2000" fill="hold"/>
                                        <p:tgtEl>
                                          <p:spTgt spid="716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1975"/>
          </a:xfrm>
        </p:spPr>
        <p:txBody>
          <a:bodyPr/>
          <a:lstStyle/>
          <a:p>
            <a:pPr>
              <a:defRPr/>
            </a:pPr>
            <a:r>
              <a:rPr lang="fr-FR" sz="3200" dirty="0" smtClean="0"/>
              <a:t>Le restaurant et les salles d’activité</a:t>
            </a:r>
            <a:endParaRPr lang="fr-FR" sz="3200" dirty="0"/>
          </a:p>
        </p:txBody>
      </p:sp>
      <p:pic>
        <p:nvPicPr>
          <p:cNvPr id="24579" name="Picture 2"/>
          <p:cNvPicPr>
            <a:picLocks noGrp="1" noChangeAspect="1" noChangeArrowheads="1"/>
          </p:cNvPicPr>
          <p:nvPr>
            <p:ph sz="half" idx="2"/>
          </p:nvPr>
        </p:nvPicPr>
        <p:blipFill>
          <a:blip r:embed="rId2" cstate="print"/>
          <a:srcRect/>
          <a:stretch>
            <a:fillRect/>
          </a:stretch>
        </p:blipFill>
        <p:spPr>
          <a:xfrm>
            <a:off x="1835150" y="1052513"/>
            <a:ext cx="5832475" cy="5384800"/>
          </a:xfrm>
          <a:noFill/>
        </p:spPr>
      </p:pic>
    </p:spTree>
  </p:cSld>
  <p:clrMapOvr>
    <a:masterClrMapping/>
  </p:clrMapOvr>
  <p:transition spd="med" advTm="6000">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50825" y="2349500"/>
            <a:ext cx="4105275" cy="2835275"/>
          </a:xfrm>
          <a:prstGeom prst="rect">
            <a:avLst/>
          </a:prstGeom>
          <a:noFill/>
          <a:ln w="9525">
            <a:noFill/>
            <a:miter lim="800000"/>
            <a:headEnd/>
            <a:tailEnd/>
          </a:ln>
        </p:spPr>
        <p:txBody>
          <a:bodyPr>
            <a:spAutoFit/>
          </a:bodyPr>
          <a:lstStyle/>
          <a:p>
            <a:pPr algn="just"/>
            <a:r>
              <a:rPr lang="fr-FR" sz="2000">
                <a:latin typeface="Comic Sans MS" pitchFamily="66" charset="0"/>
              </a:rPr>
              <a:t>Fouras se situe sur une petite péninsule boisée qui a connu son vrai développement à la fin du XIXème siècle avec la mise en route des chemins de fer de l'État. Jusqu'alors petit village de pêcheurs, la mode des bains de mer en fit rapidement une station balnéaire très prisée. </a:t>
            </a:r>
          </a:p>
        </p:txBody>
      </p:sp>
      <p:sp>
        <p:nvSpPr>
          <p:cNvPr id="29701" name="Text Box 5"/>
          <p:cNvSpPr txBox="1">
            <a:spLocks noChangeArrowheads="1"/>
          </p:cNvSpPr>
          <p:nvPr/>
        </p:nvSpPr>
        <p:spPr bwMode="auto">
          <a:xfrm rot="-342546">
            <a:off x="179388" y="620713"/>
            <a:ext cx="4392612" cy="731837"/>
          </a:xfrm>
          <a:prstGeom prst="rect">
            <a:avLst/>
          </a:prstGeom>
          <a:noFill/>
          <a:ln w="9525">
            <a:noFill/>
            <a:miter lim="800000"/>
            <a:headEnd/>
            <a:tailEnd/>
          </a:ln>
        </p:spPr>
        <p:txBody>
          <a:bodyPr>
            <a:spAutoFit/>
          </a:bodyPr>
          <a:lstStyle/>
          <a:p>
            <a:r>
              <a:rPr lang="fr-FR" sz="2400" b="1">
                <a:latin typeface="Comic Sans MS" pitchFamily="66" charset="0"/>
              </a:rPr>
              <a:t>La situation géographique :</a:t>
            </a:r>
            <a:endParaRPr lang="fr-FR" sz="2400">
              <a:latin typeface="Comic Sans MS" pitchFamily="66" charset="0"/>
            </a:endParaRPr>
          </a:p>
          <a:p>
            <a:endParaRPr lang="fr-FR"/>
          </a:p>
        </p:txBody>
      </p:sp>
      <p:pic>
        <p:nvPicPr>
          <p:cNvPr id="29705" name="Picture 9" descr="france"/>
          <p:cNvPicPr>
            <a:picLocks noChangeAspect="1" noChangeArrowheads="1"/>
          </p:cNvPicPr>
          <p:nvPr>
            <p:ph sz="half" idx="2"/>
          </p:nvPr>
        </p:nvPicPr>
        <p:blipFill>
          <a:blip r:embed="rId3" cstate="print"/>
          <a:srcRect/>
          <a:stretch>
            <a:fillRect/>
          </a:stretch>
        </p:blipFill>
        <p:spPr>
          <a:xfrm>
            <a:off x="4389438" y="1557338"/>
            <a:ext cx="4754562" cy="4618037"/>
          </a:xfrm>
          <a:noFill/>
        </p:spPr>
      </p:pic>
      <p:sp>
        <p:nvSpPr>
          <p:cNvPr id="29710" name="AutoShape 14"/>
          <p:cNvSpPr>
            <a:spLocks noChangeArrowheads="1"/>
          </p:cNvSpPr>
          <p:nvPr/>
        </p:nvSpPr>
        <p:spPr bwMode="auto">
          <a:xfrm>
            <a:off x="5364163" y="2997200"/>
            <a:ext cx="1584325" cy="576263"/>
          </a:xfrm>
          <a:prstGeom prst="wedgeEllipseCallout">
            <a:avLst>
              <a:gd name="adj1" fmla="val -30162"/>
              <a:gd name="adj2" fmla="val 132370"/>
            </a:avLst>
          </a:prstGeom>
          <a:solidFill>
            <a:schemeClr val="accent1"/>
          </a:solidFill>
          <a:ln w="9525">
            <a:solidFill>
              <a:schemeClr val="tx1"/>
            </a:solidFill>
            <a:miter lim="800000"/>
            <a:headEnd/>
            <a:tailEnd/>
          </a:ln>
        </p:spPr>
        <p:txBody>
          <a:bodyPr/>
          <a:lstStyle/>
          <a:p>
            <a:pPr algn="ctr"/>
            <a:r>
              <a:rPr lang="fr-FR">
                <a:latin typeface="Comic Sans MS" pitchFamily="66" charset="0"/>
              </a:rPr>
              <a:t>Fouras</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p:cTn id="7" dur="5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9701">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fade">
                                      <p:cBhvr>
                                        <p:cTn id="12" dur="2000"/>
                                        <p:tgtEl>
                                          <p:spTgt spid="29705"/>
                                        </p:tgtEl>
                                      </p:cBhvr>
                                    </p:animEffect>
                                  </p:childTnLst>
                                </p:cTn>
                              </p:par>
                              <p:par>
                                <p:cTn id="13" presetID="27" presetClass="entr" presetSubtype="0" fill="hold" grpId="0" nodeType="withEffect">
                                  <p:stCondLst>
                                    <p:cond delay="0"/>
                                  </p:stCondLst>
                                  <p:iterate type="lt">
                                    <p:tmPct val="10000"/>
                                  </p:iterate>
                                  <p:childTnLst>
                                    <p:set>
                                      <p:cBhvr>
                                        <p:cTn id="14" dur="1" fill="hold">
                                          <p:stCondLst>
                                            <p:cond delay="0"/>
                                          </p:stCondLst>
                                        </p:cTn>
                                        <p:tgtEl>
                                          <p:spTgt spid="29700"/>
                                        </p:tgtEl>
                                        <p:attrNameLst>
                                          <p:attrName>style.visibility</p:attrName>
                                        </p:attrNameLst>
                                      </p:cBhvr>
                                      <p:to>
                                        <p:strVal val="visible"/>
                                      </p:to>
                                    </p:set>
                                    <p:anim calcmode="discrete" valueType="clr">
                                      <p:cBhvr override="childStyle">
                                        <p:cTn id="15" dur="500"/>
                                        <p:tgtEl>
                                          <p:spTgt spid="29700"/>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29700"/>
                                        </p:tgtEl>
                                        <p:attrNameLst>
                                          <p:attrName>fillcolor</p:attrName>
                                        </p:attrNameLst>
                                      </p:cBhvr>
                                      <p:tavLst>
                                        <p:tav tm="0">
                                          <p:val>
                                            <p:clrVal>
                                              <a:schemeClr val="accent2"/>
                                            </p:clrVal>
                                          </p:val>
                                        </p:tav>
                                        <p:tav tm="50000">
                                          <p:val>
                                            <p:clrVal>
                                              <a:schemeClr val="hlink"/>
                                            </p:clrVal>
                                          </p:val>
                                        </p:tav>
                                      </p:tavLst>
                                    </p:anim>
                                    <p:set>
                                      <p:cBhvr>
                                        <p:cTn id="17" dur="500"/>
                                        <p:tgtEl>
                                          <p:spTgt spid="29700"/>
                                        </p:tgtEl>
                                        <p:attrNameLst>
                                          <p:attrName>fill.type</p:attrName>
                                        </p:attrNameLst>
                                      </p:cBhvr>
                                      <p:to>
                                        <p:strVal val="solid"/>
                                      </p:to>
                                    </p:set>
                                  </p:childTnLst>
                                </p:cTn>
                              </p:par>
                              <p:par>
                                <p:cTn id="18" presetID="43" presetClass="entr" presetSubtype="0" fill="hold" grpId="0" nodeType="withEffect">
                                  <p:stCondLst>
                                    <p:cond delay="2000"/>
                                  </p:stCondLst>
                                  <p:childTnLst>
                                    <p:set>
                                      <p:cBhvr>
                                        <p:cTn id="19" dur="1" fill="hold">
                                          <p:stCondLst>
                                            <p:cond delay="0"/>
                                          </p:stCondLst>
                                        </p:cTn>
                                        <p:tgtEl>
                                          <p:spTgt spid="29710"/>
                                        </p:tgtEl>
                                        <p:attrNameLst>
                                          <p:attrName>style.visibility</p:attrName>
                                        </p:attrNameLst>
                                      </p:cBhvr>
                                      <p:to>
                                        <p:strVal val="visible"/>
                                      </p:to>
                                    </p:set>
                                    <p:animEffect transition="in" filter="fade">
                                      <p:cBhvr>
                                        <p:cTn id="20" dur="100"/>
                                        <p:tgtEl>
                                          <p:spTgt spid="29710"/>
                                        </p:tgtEl>
                                      </p:cBhvr>
                                    </p:animEffect>
                                    <p:anim calcmode="lin" valueType="num">
                                      <p:cBhvr>
                                        <p:cTn id="21" dur="400" fill="hold"/>
                                        <p:tgtEl>
                                          <p:spTgt spid="29710"/>
                                        </p:tgtEl>
                                        <p:attrNameLst>
                                          <p:attrName>ppt_x</p:attrName>
                                        </p:attrNameLst>
                                      </p:cBhvr>
                                      <p:tavLst>
                                        <p:tav tm="0">
                                          <p:val>
                                            <p:strVal val="#ppt_x"/>
                                          </p:val>
                                        </p:tav>
                                        <p:tav tm="100000">
                                          <p:val>
                                            <p:strVal val="#ppt_x"/>
                                          </p:val>
                                        </p:tav>
                                      </p:tavLst>
                                    </p:anim>
                                    <p:anim calcmode="lin" valueType="num">
                                      <p:cBhvr>
                                        <p:cTn id="22" dur="400" fill="hold"/>
                                        <p:tgtEl>
                                          <p:spTgt spid="29710"/>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97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97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resto04"/>
          <p:cNvPicPr>
            <a:picLocks noChangeAspect="1" noChangeArrowheads="1"/>
          </p:cNvPicPr>
          <p:nvPr>
            <p:ph sz="quarter" idx="2"/>
          </p:nvPr>
        </p:nvPicPr>
        <p:blipFill>
          <a:blip r:embed="rId2" cstate="print"/>
          <a:srcRect/>
          <a:stretch>
            <a:fillRect/>
          </a:stretch>
        </p:blipFill>
        <p:spPr>
          <a:xfrm>
            <a:off x="5076825" y="1123950"/>
            <a:ext cx="3346450" cy="2185988"/>
          </a:xfrm>
          <a:noFill/>
        </p:spPr>
      </p:pic>
      <p:pic>
        <p:nvPicPr>
          <p:cNvPr id="25603" name="Picture 9" descr="resto05"/>
          <p:cNvPicPr>
            <a:picLocks noChangeAspect="1" noChangeArrowheads="1"/>
          </p:cNvPicPr>
          <p:nvPr>
            <p:ph sz="quarter" idx="3"/>
          </p:nvPr>
        </p:nvPicPr>
        <p:blipFill>
          <a:blip r:embed="rId3" cstate="print"/>
          <a:srcRect/>
          <a:stretch>
            <a:fillRect/>
          </a:stretch>
        </p:blipFill>
        <p:spPr>
          <a:xfrm>
            <a:off x="1258888" y="3500438"/>
            <a:ext cx="3289300" cy="2187575"/>
          </a:xfrm>
          <a:noFill/>
        </p:spPr>
      </p:pic>
      <p:sp>
        <p:nvSpPr>
          <p:cNvPr id="25604" name="Rectangle 4"/>
          <p:cNvSpPr>
            <a:spLocks noChangeArrowheads="1"/>
          </p:cNvSpPr>
          <p:nvPr/>
        </p:nvSpPr>
        <p:spPr bwMode="auto">
          <a:xfrm>
            <a:off x="611188" y="836613"/>
            <a:ext cx="8137525" cy="5111750"/>
          </a:xfrm>
          <a:prstGeom prst="rect">
            <a:avLst/>
          </a:prstGeom>
          <a:solidFill>
            <a:schemeClr val="bg1">
              <a:alpha val="50195"/>
            </a:schemeClr>
          </a:solidFill>
          <a:ln w="9525">
            <a:solidFill>
              <a:schemeClr val="tx1"/>
            </a:solidFill>
            <a:miter lim="800000"/>
            <a:headEnd/>
            <a:tailEnd/>
          </a:ln>
        </p:spPr>
        <p:txBody>
          <a:bodyPr wrap="none" anchor="ctr"/>
          <a:lstStyle/>
          <a:p>
            <a:pPr algn="ctr"/>
            <a:endParaRPr lang="fr-FR"/>
          </a:p>
        </p:txBody>
      </p:sp>
      <p:sp>
        <p:nvSpPr>
          <p:cNvPr id="83970" name="Rectangle 2"/>
          <p:cNvSpPr>
            <a:spLocks noGrp="1" noChangeArrowheads="1"/>
          </p:cNvSpPr>
          <p:nvPr>
            <p:ph type="title"/>
          </p:nvPr>
        </p:nvSpPr>
        <p:spPr>
          <a:xfrm>
            <a:off x="468313" y="0"/>
            <a:ext cx="8229600" cy="882650"/>
          </a:xfrm>
        </p:spPr>
        <p:txBody>
          <a:bodyPr/>
          <a:lstStyle/>
          <a:p>
            <a:pPr eaLnBrk="1" hangingPunct="1">
              <a:defRPr/>
            </a:pPr>
            <a:r>
              <a:rPr lang="fr-FR" smtClean="0"/>
              <a:t>Les repas </a:t>
            </a:r>
          </a:p>
        </p:txBody>
      </p:sp>
      <p:sp>
        <p:nvSpPr>
          <p:cNvPr id="83971" name="Rectangle 3"/>
          <p:cNvSpPr>
            <a:spLocks noGrp="1" noChangeArrowheads="1"/>
          </p:cNvSpPr>
          <p:nvPr>
            <p:ph type="body" sz="half" idx="1"/>
          </p:nvPr>
        </p:nvSpPr>
        <p:spPr>
          <a:xfrm>
            <a:off x="755650" y="981075"/>
            <a:ext cx="3678238" cy="4525963"/>
          </a:xfrm>
        </p:spPr>
        <p:txBody>
          <a:bodyPr/>
          <a:lstStyle/>
          <a:p>
            <a:pPr marL="0" indent="0" eaLnBrk="1" hangingPunct="1">
              <a:buFont typeface="Wingdings" pitchFamily="2" charset="2"/>
              <a:buNone/>
              <a:defRPr/>
            </a:pPr>
            <a:r>
              <a:rPr lang="fr-FR" sz="2400" smtClean="0">
                <a:latin typeface="Comic Sans MS" pitchFamily="66" charset="0"/>
              </a:rPr>
              <a:t>Les enfants mangent dans la salle de restaurant…</a:t>
            </a:r>
          </a:p>
          <a:p>
            <a:pPr marL="0" indent="0" eaLnBrk="1" hangingPunct="1">
              <a:defRPr/>
            </a:pPr>
            <a:endParaRPr lang="fr-FR" sz="2400" smtClean="0">
              <a:latin typeface="Comic Sans MS" pitchFamily="66" charset="0"/>
            </a:endParaRPr>
          </a:p>
        </p:txBody>
      </p:sp>
      <p:sp>
        <p:nvSpPr>
          <p:cNvPr id="83979" name="Text Box 11"/>
          <p:cNvSpPr txBox="1">
            <a:spLocks noChangeArrowheads="1"/>
          </p:cNvSpPr>
          <p:nvPr/>
        </p:nvSpPr>
        <p:spPr bwMode="auto">
          <a:xfrm>
            <a:off x="4716463" y="3860800"/>
            <a:ext cx="4032250" cy="830263"/>
          </a:xfrm>
          <a:prstGeom prst="rect">
            <a:avLst/>
          </a:prstGeom>
          <a:noFill/>
          <a:ln w="9525">
            <a:noFill/>
            <a:miter lim="800000"/>
            <a:headEnd/>
            <a:tailEnd/>
          </a:ln>
          <a:effectLst/>
        </p:spPr>
        <p:txBody>
          <a:bodyPr>
            <a:spAutoFit/>
          </a:bodyPr>
          <a:lstStyle/>
          <a:p>
            <a:pPr>
              <a:defRPr/>
            </a:pPr>
            <a:r>
              <a:rPr lang="fr-FR" sz="2400" dirty="0">
                <a:effectLst>
                  <a:outerShdw blurRad="38100" dist="38100" dir="2700000" algn="tl">
                    <a:srgbClr val="000000"/>
                  </a:outerShdw>
                </a:effectLst>
                <a:latin typeface="Comic Sans MS" pitchFamily="66" charset="0"/>
              </a:rPr>
              <a:t>…et sont servis à table par une équipe qualifiée.</a:t>
            </a:r>
          </a:p>
        </p:txBody>
      </p:sp>
      <p:sp>
        <p:nvSpPr>
          <p:cNvPr id="25608" name="Rectangle 13"/>
          <p:cNvSpPr>
            <a:spLocks noChangeArrowheads="1"/>
          </p:cNvSpPr>
          <p:nvPr/>
        </p:nvSpPr>
        <p:spPr bwMode="auto">
          <a:xfrm>
            <a:off x="638175" y="6092825"/>
            <a:ext cx="8137525" cy="576263"/>
          </a:xfrm>
          <a:prstGeom prst="rect">
            <a:avLst/>
          </a:prstGeom>
          <a:noFill/>
          <a:ln w="9525">
            <a:solidFill>
              <a:schemeClr val="tx1"/>
            </a:solidFill>
            <a:miter lim="800000"/>
            <a:headEnd/>
            <a:tailEnd/>
          </a:ln>
        </p:spPr>
        <p:txBody>
          <a:bodyPr wrap="none" anchor="ctr"/>
          <a:lstStyle/>
          <a:p>
            <a:endParaRPr lang="fr-FR"/>
          </a:p>
        </p:txBody>
      </p:sp>
      <p:sp>
        <p:nvSpPr>
          <p:cNvPr id="83982" name="Text Box 14"/>
          <p:cNvSpPr txBox="1">
            <a:spLocks noChangeArrowheads="1"/>
          </p:cNvSpPr>
          <p:nvPr/>
        </p:nvSpPr>
        <p:spPr bwMode="auto">
          <a:xfrm>
            <a:off x="755650" y="6165850"/>
            <a:ext cx="7859713" cy="323850"/>
          </a:xfrm>
          <a:prstGeom prst="rect">
            <a:avLst/>
          </a:prstGeom>
          <a:noFill/>
          <a:ln w="9525">
            <a:noFill/>
            <a:miter lim="800000"/>
            <a:headEnd/>
            <a:tailEnd/>
          </a:ln>
        </p:spPr>
        <p:txBody>
          <a:bodyPr wrap="none">
            <a:spAutoFit/>
          </a:bodyPr>
          <a:lstStyle/>
          <a:p>
            <a:r>
              <a:rPr lang="fr-FR" sz="1500" i="1">
                <a:latin typeface="Comic Sans MS" pitchFamily="66" charset="0"/>
              </a:rPr>
              <a:t>Les régimes alimentaires, religieux et médicaux sont pris en compte par le cuisinier.</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grpId="0" nodeType="withEffect">
                                  <p:stCondLst>
                                    <p:cond delay="0"/>
                                  </p:stCondLst>
                                  <p:childTnLst>
                                    <p:anim calcmode="discrete" valueType="str">
                                      <p:cBhvr>
                                        <p:cTn id="6" dur="1000" fill="hold"/>
                                        <p:tgtEl>
                                          <p:spTgt spid="839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to04"/>
          <p:cNvPicPr>
            <a:picLocks noChangeAspect="1" noChangeArrowheads="1"/>
          </p:cNvPicPr>
          <p:nvPr>
            <p:ph sz="quarter" idx="2"/>
          </p:nvPr>
        </p:nvPicPr>
        <p:blipFill>
          <a:blip r:embed="rId2" cstate="print"/>
          <a:srcRect/>
          <a:stretch>
            <a:fillRect/>
          </a:stretch>
        </p:blipFill>
        <p:spPr>
          <a:xfrm>
            <a:off x="827088" y="1109663"/>
            <a:ext cx="3346450" cy="2185987"/>
          </a:xfrm>
          <a:noFill/>
        </p:spPr>
      </p:pic>
      <p:pic>
        <p:nvPicPr>
          <p:cNvPr id="26627" name="Picture 3" descr="resto05"/>
          <p:cNvPicPr>
            <a:picLocks noChangeAspect="1" noChangeArrowheads="1"/>
          </p:cNvPicPr>
          <p:nvPr>
            <p:ph sz="quarter" idx="3"/>
          </p:nvPr>
        </p:nvPicPr>
        <p:blipFill>
          <a:blip r:embed="rId3" cstate="print"/>
          <a:srcRect/>
          <a:stretch>
            <a:fillRect/>
          </a:stretch>
        </p:blipFill>
        <p:spPr>
          <a:xfrm>
            <a:off x="5292725" y="3630613"/>
            <a:ext cx="3289300" cy="2187575"/>
          </a:xfrm>
          <a:noFill/>
        </p:spPr>
      </p:pic>
      <p:sp>
        <p:nvSpPr>
          <p:cNvPr id="26628" name="Rectangle 4"/>
          <p:cNvSpPr>
            <a:spLocks noChangeArrowheads="1"/>
          </p:cNvSpPr>
          <p:nvPr/>
        </p:nvSpPr>
        <p:spPr bwMode="auto">
          <a:xfrm>
            <a:off x="611188" y="822325"/>
            <a:ext cx="8137525" cy="5111750"/>
          </a:xfrm>
          <a:prstGeom prst="rect">
            <a:avLst/>
          </a:prstGeom>
          <a:solidFill>
            <a:schemeClr val="bg1">
              <a:alpha val="50195"/>
            </a:schemeClr>
          </a:solidFill>
          <a:ln w="9525">
            <a:solidFill>
              <a:schemeClr val="tx1"/>
            </a:solidFill>
            <a:miter lim="800000"/>
            <a:headEnd/>
            <a:tailEnd/>
          </a:ln>
        </p:spPr>
        <p:txBody>
          <a:bodyPr wrap="none" anchor="ctr"/>
          <a:lstStyle/>
          <a:p>
            <a:pPr algn="ctr"/>
            <a:endParaRPr lang="fr-FR"/>
          </a:p>
        </p:txBody>
      </p:sp>
      <p:sp>
        <p:nvSpPr>
          <p:cNvPr id="88069" name="Rectangle 5"/>
          <p:cNvSpPr>
            <a:spLocks noGrp="1" noChangeArrowheads="1"/>
          </p:cNvSpPr>
          <p:nvPr>
            <p:ph type="title"/>
          </p:nvPr>
        </p:nvSpPr>
        <p:spPr>
          <a:xfrm>
            <a:off x="457200" y="0"/>
            <a:ext cx="8229600" cy="1042988"/>
          </a:xfrm>
        </p:spPr>
        <p:txBody>
          <a:bodyPr/>
          <a:lstStyle/>
          <a:p>
            <a:pPr eaLnBrk="1" hangingPunct="1">
              <a:defRPr/>
            </a:pPr>
            <a:r>
              <a:rPr lang="fr-FR" smtClean="0"/>
              <a:t>Les repas </a:t>
            </a:r>
          </a:p>
        </p:txBody>
      </p:sp>
      <p:sp>
        <p:nvSpPr>
          <p:cNvPr id="88070" name="Rectangle 6"/>
          <p:cNvSpPr>
            <a:spLocks noGrp="1" noChangeArrowheads="1"/>
          </p:cNvSpPr>
          <p:nvPr>
            <p:ph type="body" sz="half" idx="1"/>
          </p:nvPr>
        </p:nvSpPr>
        <p:spPr>
          <a:xfrm>
            <a:off x="4787900" y="966788"/>
            <a:ext cx="3678238" cy="4525962"/>
          </a:xfrm>
        </p:spPr>
        <p:txBody>
          <a:bodyPr/>
          <a:lstStyle/>
          <a:p>
            <a:pPr marL="0" indent="0" eaLnBrk="1" hangingPunct="1">
              <a:buFont typeface="Wingdings" pitchFamily="2" charset="2"/>
              <a:buNone/>
              <a:defRPr/>
            </a:pPr>
            <a:r>
              <a:rPr lang="fr-FR" sz="2400" dirty="0" smtClean="0">
                <a:latin typeface="Comic Sans MS" pitchFamily="66" charset="0"/>
              </a:rPr>
              <a:t>Le petit déjeuner offrira un choix important et permettra de bien commencer la journée</a:t>
            </a:r>
            <a:r>
              <a:rPr lang="fr-FR" sz="2800" dirty="0" smtClean="0"/>
              <a:t> . </a:t>
            </a:r>
          </a:p>
          <a:p>
            <a:pPr marL="0" indent="0" eaLnBrk="1" hangingPunct="1">
              <a:buFont typeface="Wingdings" pitchFamily="2" charset="2"/>
              <a:buNone/>
              <a:defRPr/>
            </a:pPr>
            <a:endParaRPr lang="fr-FR" sz="2800" dirty="0" smtClean="0"/>
          </a:p>
          <a:p>
            <a:pPr marL="0" indent="0" eaLnBrk="1" hangingPunct="1">
              <a:defRPr/>
            </a:pPr>
            <a:endParaRPr lang="fr-FR" sz="2800" dirty="0" smtClean="0"/>
          </a:p>
        </p:txBody>
      </p:sp>
      <p:sp>
        <p:nvSpPr>
          <p:cNvPr id="88071" name="Text Box 7"/>
          <p:cNvSpPr txBox="1">
            <a:spLocks noChangeArrowheads="1"/>
          </p:cNvSpPr>
          <p:nvPr/>
        </p:nvSpPr>
        <p:spPr bwMode="auto">
          <a:xfrm>
            <a:off x="684213" y="3357563"/>
            <a:ext cx="4248150" cy="2246312"/>
          </a:xfrm>
          <a:prstGeom prst="rect">
            <a:avLst/>
          </a:prstGeom>
          <a:noFill/>
          <a:ln w="9525">
            <a:noFill/>
            <a:miter lim="800000"/>
            <a:headEnd/>
            <a:tailEnd/>
          </a:ln>
          <a:effectLst/>
        </p:spPr>
        <p:txBody>
          <a:bodyPr>
            <a:spAutoFit/>
          </a:bodyPr>
          <a:lstStyle/>
          <a:p>
            <a:pPr algn="just">
              <a:defRPr/>
            </a:pPr>
            <a:r>
              <a:rPr lang="fr-FR" sz="2000" dirty="0">
                <a:effectLst>
                  <a:outerShdw blurRad="38100" dist="38100" dir="2700000" algn="tl">
                    <a:srgbClr val="000000"/>
                  </a:outerShdw>
                </a:effectLst>
                <a:latin typeface="Comic Sans MS" pitchFamily="66" charset="0"/>
              </a:rPr>
              <a:t>Il y aura un goûter tous les jours. </a:t>
            </a:r>
          </a:p>
          <a:p>
            <a:pPr algn="just">
              <a:defRPr/>
            </a:pPr>
            <a:r>
              <a:rPr lang="fr-FR" sz="2000" dirty="0">
                <a:effectLst>
                  <a:outerShdw blurRad="38100" dist="38100" dir="2700000" algn="tl">
                    <a:srgbClr val="000000"/>
                  </a:outerShdw>
                </a:effectLst>
                <a:latin typeface="Comic Sans MS" pitchFamily="66" charset="0"/>
              </a:rPr>
              <a:t>Déjeuner &amp; dîner seront variés, équilibrés et servis dans une grande salle conviviale. </a:t>
            </a:r>
          </a:p>
          <a:p>
            <a:pPr algn="just">
              <a:defRPr/>
            </a:pPr>
            <a:r>
              <a:rPr lang="fr-FR" sz="2000" dirty="0">
                <a:effectLst>
                  <a:outerShdw blurRad="38100" dist="38100" dir="2700000" algn="tl">
                    <a:srgbClr val="000000"/>
                  </a:outerShdw>
                </a:effectLst>
                <a:latin typeface="Comic Sans MS" pitchFamily="66" charset="0"/>
              </a:rPr>
              <a:t>Nous vous transmettrons, si possible, le plan alimentaire avant le départ.</a:t>
            </a:r>
            <a:endParaRPr lang="fr-FR" sz="2800" dirty="0">
              <a:effectLst>
                <a:outerShdw blurRad="38100" dist="38100" dir="2700000" algn="tl">
                  <a:srgbClr val="000000"/>
                </a:outerShdw>
              </a:effectLst>
            </a:endParaRPr>
          </a:p>
        </p:txBody>
      </p:sp>
      <p:sp>
        <p:nvSpPr>
          <p:cNvPr id="26632" name="Rectangle 8"/>
          <p:cNvSpPr>
            <a:spLocks noChangeArrowheads="1"/>
          </p:cNvSpPr>
          <p:nvPr/>
        </p:nvSpPr>
        <p:spPr bwMode="auto">
          <a:xfrm>
            <a:off x="638175" y="6092825"/>
            <a:ext cx="8137525" cy="576263"/>
          </a:xfrm>
          <a:prstGeom prst="rect">
            <a:avLst/>
          </a:prstGeom>
          <a:noFill/>
          <a:ln w="9525">
            <a:solidFill>
              <a:schemeClr val="tx1"/>
            </a:solidFill>
            <a:miter lim="800000"/>
            <a:headEnd/>
            <a:tailEnd/>
          </a:ln>
        </p:spPr>
        <p:txBody>
          <a:bodyPr wrap="none" anchor="ctr"/>
          <a:lstStyle/>
          <a:p>
            <a:endParaRPr lang="fr-FR"/>
          </a:p>
        </p:txBody>
      </p:sp>
      <p:sp>
        <p:nvSpPr>
          <p:cNvPr id="88073" name="Text Box 9"/>
          <p:cNvSpPr txBox="1">
            <a:spLocks noChangeArrowheads="1"/>
          </p:cNvSpPr>
          <p:nvPr/>
        </p:nvSpPr>
        <p:spPr bwMode="auto">
          <a:xfrm>
            <a:off x="1584325" y="6137275"/>
            <a:ext cx="6248400" cy="396875"/>
          </a:xfrm>
          <a:prstGeom prst="rect">
            <a:avLst/>
          </a:prstGeom>
          <a:noFill/>
          <a:ln w="9525">
            <a:noFill/>
            <a:miter lim="800000"/>
            <a:headEnd/>
            <a:tailEnd/>
          </a:ln>
        </p:spPr>
        <p:txBody>
          <a:bodyPr wrap="none">
            <a:spAutoFit/>
          </a:bodyPr>
          <a:lstStyle/>
          <a:p>
            <a:r>
              <a:rPr lang="fr-FR" sz="2000" i="1">
                <a:latin typeface="Comic Sans MS" pitchFamily="66" charset="0"/>
              </a:rPr>
              <a:t>Pensez aux anniversaires, nous penserons au gâteau</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remove" grpId="0" nodeType="withEffect">
                                  <p:stCondLst>
                                    <p:cond delay="0"/>
                                  </p:stCondLst>
                                  <p:childTnLst>
                                    <p:anim calcmode="discrete" valueType="str">
                                      <p:cBhvr>
                                        <p:cTn id="6" dur="1000" fill="hold"/>
                                        <p:tgtEl>
                                          <p:spTgt spid="880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rot="-654197">
            <a:off x="468313" y="476250"/>
            <a:ext cx="5184775" cy="641350"/>
          </a:xfrm>
          <a:prstGeom prst="rect">
            <a:avLst/>
          </a:prstGeom>
          <a:noFill/>
          <a:ln w="9525">
            <a:noFill/>
            <a:miter lim="800000"/>
            <a:headEnd/>
            <a:tailEnd/>
          </a:ln>
          <a:effectLst/>
        </p:spPr>
        <p:txBody>
          <a:bodyPr>
            <a:spAutoFit/>
          </a:bodyPr>
          <a:lstStyle/>
          <a:p>
            <a:pPr>
              <a:spcBef>
                <a:spcPct val="50000"/>
              </a:spcBef>
              <a:defRPr/>
            </a:pPr>
            <a:r>
              <a:rPr lang="fr-FR" sz="3600" b="1">
                <a:solidFill>
                  <a:schemeClr val="tx2"/>
                </a:solidFill>
                <a:effectLst>
                  <a:outerShdw blurRad="38100" dist="38100" dir="2700000" algn="tl">
                    <a:srgbClr val="C0C0C0"/>
                  </a:outerShdw>
                </a:effectLst>
                <a:latin typeface="Comic Sans MS" pitchFamily="66" charset="0"/>
              </a:rPr>
              <a:t>La salle de classe</a:t>
            </a:r>
            <a:r>
              <a:rPr lang="fr-FR" sz="3600">
                <a:latin typeface="Comic Sans MS" pitchFamily="66" charset="0"/>
              </a:rPr>
              <a:t> </a:t>
            </a:r>
          </a:p>
        </p:txBody>
      </p:sp>
      <p:sp>
        <p:nvSpPr>
          <p:cNvPr id="82954" name="Text Box 10"/>
          <p:cNvSpPr txBox="1">
            <a:spLocks noChangeArrowheads="1"/>
          </p:cNvSpPr>
          <p:nvPr/>
        </p:nvSpPr>
        <p:spPr bwMode="auto">
          <a:xfrm>
            <a:off x="1979613" y="5241925"/>
            <a:ext cx="6264275" cy="1187450"/>
          </a:xfrm>
          <a:prstGeom prst="rect">
            <a:avLst/>
          </a:prstGeom>
          <a:noFill/>
          <a:ln w="9525">
            <a:noFill/>
            <a:miter lim="800000"/>
            <a:headEnd/>
            <a:tailEnd/>
          </a:ln>
          <a:effectLst/>
        </p:spPr>
        <p:txBody>
          <a:bodyPr>
            <a:spAutoFit/>
          </a:bodyPr>
          <a:lstStyle/>
          <a:p>
            <a:pPr>
              <a:spcBef>
                <a:spcPct val="50000"/>
              </a:spcBef>
              <a:defRPr/>
            </a:pPr>
            <a:r>
              <a:rPr lang="fr-FR" sz="2400">
                <a:effectLst>
                  <a:outerShdw blurRad="38100" dist="38100" dir="2700000" algn="tl">
                    <a:srgbClr val="C0C0C0"/>
                  </a:outerShdw>
                </a:effectLst>
                <a:latin typeface="Comic Sans MS" pitchFamily="66" charset="0"/>
              </a:rPr>
              <a:t>Chaque enseignant bénéficie de sa salle de classe. Cet espace permet aux enfants de travailler dans un espace familier.</a:t>
            </a:r>
          </a:p>
        </p:txBody>
      </p:sp>
      <p:pic>
        <p:nvPicPr>
          <p:cNvPr id="27652" name="Picture 12" descr="class3-1"/>
          <p:cNvPicPr>
            <a:picLocks noChangeAspect="1" noChangeArrowheads="1"/>
          </p:cNvPicPr>
          <p:nvPr>
            <p:ph sz="half" idx="1"/>
          </p:nvPr>
        </p:nvPicPr>
        <p:blipFill>
          <a:blip r:embed="rId2" cstate="print"/>
          <a:srcRect/>
          <a:stretch>
            <a:fillRect/>
          </a:stretch>
        </p:blipFill>
        <p:spPr>
          <a:xfrm>
            <a:off x="685800" y="2243138"/>
            <a:ext cx="3771900" cy="2828925"/>
          </a:xfrm>
        </p:spPr>
      </p:pic>
      <p:pic>
        <p:nvPicPr>
          <p:cNvPr id="27653" name="Picture 18" descr="Classe03"/>
          <p:cNvPicPr>
            <a:picLocks noChangeAspect="1" noChangeArrowheads="1"/>
          </p:cNvPicPr>
          <p:nvPr>
            <p:ph sz="half" idx="2"/>
          </p:nvPr>
        </p:nvPicPr>
        <p:blipFill>
          <a:blip r:embed="rId3" cstate="print"/>
          <a:srcRect/>
          <a:stretch>
            <a:fillRect/>
          </a:stretch>
        </p:blipFill>
        <p:spPr>
          <a:xfrm>
            <a:off x="4610100" y="2243138"/>
            <a:ext cx="3771900" cy="2828925"/>
          </a:xfrm>
        </p:spPr>
      </p:pic>
    </p:spTree>
  </p:cSld>
  <p:clrMapOvr>
    <a:masterClrMapping/>
  </p:clrMapOvr>
  <p:transition spd="med" advTm="6000">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9" descr="Photo 386"/>
          <p:cNvPicPr>
            <a:picLocks noChangeAspect="1" noChangeArrowheads="1"/>
          </p:cNvPicPr>
          <p:nvPr/>
        </p:nvPicPr>
        <p:blipFill>
          <a:blip r:embed="rId2" cstate="print"/>
          <a:srcRect/>
          <a:stretch>
            <a:fillRect/>
          </a:stretch>
        </p:blipFill>
        <p:spPr bwMode="auto">
          <a:xfrm>
            <a:off x="5795963" y="3762375"/>
            <a:ext cx="2592387" cy="2114550"/>
          </a:xfrm>
          <a:prstGeom prst="rect">
            <a:avLst/>
          </a:prstGeom>
          <a:noFill/>
          <a:ln w="9525">
            <a:noFill/>
            <a:miter lim="800000"/>
            <a:headEnd/>
            <a:tailEnd/>
          </a:ln>
        </p:spPr>
      </p:pic>
      <p:pic>
        <p:nvPicPr>
          <p:cNvPr id="28675" name="Picture 15"/>
          <p:cNvPicPr>
            <a:picLocks noChangeAspect="1" noChangeArrowheads="1"/>
          </p:cNvPicPr>
          <p:nvPr/>
        </p:nvPicPr>
        <p:blipFill>
          <a:blip r:embed="rId3" cstate="print"/>
          <a:srcRect l="33891" t="25626" r="4224" b="43570"/>
          <a:stretch>
            <a:fillRect/>
          </a:stretch>
        </p:blipFill>
        <p:spPr bwMode="auto">
          <a:xfrm>
            <a:off x="2411413" y="2924175"/>
            <a:ext cx="2087562" cy="1454150"/>
          </a:xfrm>
          <a:prstGeom prst="rect">
            <a:avLst/>
          </a:prstGeom>
          <a:solidFill>
            <a:srgbClr val="FFFFFF"/>
          </a:solidFill>
          <a:ln w="9525">
            <a:noFill/>
            <a:miter lim="800000"/>
            <a:headEnd/>
            <a:tailEnd/>
          </a:ln>
        </p:spPr>
      </p:pic>
      <p:pic>
        <p:nvPicPr>
          <p:cNvPr id="28676" name="Picture 14" descr="pap recy 2007 018"/>
          <p:cNvPicPr>
            <a:picLocks noChangeAspect="1" noChangeArrowheads="1"/>
          </p:cNvPicPr>
          <p:nvPr/>
        </p:nvPicPr>
        <p:blipFill>
          <a:blip r:embed="rId4" cstate="print"/>
          <a:srcRect/>
          <a:stretch>
            <a:fillRect/>
          </a:stretch>
        </p:blipFill>
        <p:spPr bwMode="auto">
          <a:xfrm>
            <a:off x="684213" y="2565400"/>
            <a:ext cx="2536825" cy="1903413"/>
          </a:xfrm>
          <a:prstGeom prst="rect">
            <a:avLst/>
          </a:prstGeom>
          <a:noFill/>
          <a:ln w="9525">
            <a:noFill/>
            <a:miter lim="800000"/>
            <a:headEnd/>
            <a:tailEnd/>
          </a:ln>
        </p:spPr>
      </p:pic>
      <p:sp>
        <p:nvSpPr>
          <p:cNvPr id="108546" name="Text Box 2"/>
          <p:cNvSpPr txBox="1">
            <a:spLocks noChangeArrowheads="1"/>
          </p:cNvSpPr>
          <p:nvPr/>
        </p:nvSpPr>
        <p:spPr bwMode="auto">
          <a:xfrm rot="-601792">
            <a:off x="0" y="260350"/>
            <a:ext cx="5184775" cy="641350"/>
          </a:xfrm>
          <a:prstGeom prst="rect">
            <a:avLst/>
          </a:prstGeom>
          <a:noFill/>
          <a:ln w="9525">
            <a:noFill/>
            <a:miter lim="800000"/>
            <a:headEnd/>
            <a:tailEnd/>
          </a:ln>
          <a:effectLst/>
        </p:spPr>
        <p:txBody>
          <a:bodyPr>
            <a:spAutoFit/>
          </a:bodyPr>
          <a:lstStyle/>
          <a:p>
            <a:pPr>
              <a:spcBef>
                <a:spcPct val="50000"/>
              </a:spcBef>
              <a:defRPr/>
            </a:pPr>
            <a:r>
              <a:rPr lang="fr-FR" sz="3600" b="1">
                <a:solidFill>
                  <a:schemeClr val="tx2"/>
                </a:solidFill>
                <a:effectLst>
                  <a:outerShdw blurRad="38100" dist="38100" dir="2700000" algn="tl">
                    <a:srgbClr val="C0C0C0"/>
                  </a:outerShdw>
                </a:effectLst>
                <a:latin typeface="Comic Sans MS" pitchFamily="66" charset="0"/>
              </a:rPr>
              <a:t>Les Veillées </a:t>
            </a:r>
            <a:r>
              <a:rPr lang="fr-FR" sz="3600">
                <a:latin typeface="Comic Sans MS" pitchFamily="66" charset="0"/>
              </a:rPr>
              <a:t> </a:t>
            </a:r>
          </a:p>
        </p:txBody>
      </p:sp>
      <p:sp>
        <p:nvSpPr>
          <p:cNvPr id="108547" name="Text Box 3"/>
          <p:cNvSpPr txBox="1">
            <a:spLocks noChangeArrowheads="1"/>
          </p:cNvSpPr>
          <p:nvPr/>
        </p:nvSpPr>
        <p:spPr bwMode="auto">
          <a:xfrm>
            <a:off x="1619250" y="908050"/>
            <a:ext cx="6337300" cy="1108075"/>
          </a:xfrm>
          <a:prstGeom prst="rect">
            <a:avLst/>
          </a:prstGeom>
          <a:noFill/>
          <a:ln w="9525">
            <a:noFill/>
            <a:miter lim="800000"/>
            <a:headEnd/>
            <a:tailEnd/>
          </a:ln>
          <a:effectLst/>
        </p:spPr>
        <p:txBody>
          <a:bodyPr>
            <a:spAutoFit/>
          </a:bodyPr>
          <a:lstStyle/>
          <a:p>
            <a:pPr algn="just">
              <a:spcBef>
                <a:spcPct val="50000"/>
              </a:spcBef>
              <a:defRPr/>
            </a:pPr>
            <a:r>
              <a:rPr lang="fr-FR" sz="2200" dirty="0">
                <a:effectLst>
                  <a:outerShdw blurRad="38100" dist="38100" dir="2700000" algn="tl">
                    <a:srgbClr val="C0C0C0"/>
                  </a:outerShdw>
                </a:effectLst>
                <a:latin typeface="Comic Sans MS" pitchFamily="66" charset="0"/>
              </a:rPr>
              <a:t>Chaque soir, une veillée </a:t>
            </a:r>
            <a:r>
              <a:rPr lang="fr-FR" sz="2200" dirty="0" smtClean="0">
                <a:effectLst>
                  <a:outerShdw blurRad="38100" dist="38100" dir="2700000" algn="tl">
                    <a:srgbClr val="C0C0C0"/>
                  </a:outerShdw>
                </a:effectLst>
                <a:latin typeface="Comic Sans MS" pitchFamily="66" charset="0"/>
              </a:rPr>
              <a:t>peut être </a:t>
            </a:r>
            <a:r>
              <a:rPr lang="fr-FR" sz="2200" dirty="0">
                <a:effectLst>
                  <a:outerShdw blurRad="38100" dist="38100" dir="2700000" algn="tl">
                    <a:srgbClr val="C0C0C0"/>
                  </a:outerShdw>
                </a:effectLst>
                <a:latin typeface="Comic Sans MS" pitchFamily="66" charset="0"/>
              </a:rPr>
              <a:t>proposée. </a:t>
            </a:r>
            <a:r>
              <a:rPr lang="fr-FR" sz="2200" dirty="0">
                <a:effectLst>
                  <a:outerShdw blurRad="38100" dist="38100" dir="2700000" algn="tl">
                    <a:srgbClr val="C0C0C0"/>
                  </a:outerShdw>
                </a:effectLst>
                <a:latin typeface="Comic Sans MS" pitchFamily="66" charset="0"/>
              </a:rPr>
              <a:t>Ce sera l’occasion de se détendre après une journée de découvertes. Quelques exemples…</a:t>
            </a:r>
          </a:p>
        </p:txBody>
      </p:sp>
      <p:sp>
        <p:nvSpPr>
          <p:cNvPr id="28679" name="Text Box 9"/>
          <p:cNvSpPr txBox="1">
            <a:spLocks noChangeArrowheads="1"/>
          </p:cNvSpPr>
          <p:nvPr/>
        </p:nvSpPr>
        <p:spPr bwMode="auto">
          <a:xfrm>
            <a:off x="5724525" y="3429000"/>
            <a:ext cx="3024188" cy="366713"/>
          </a:xfrm>
          <a:prstGeom prst="rect">
            <a:avLst/>
          </a:prstGeom>
          <a:noFill/>
          <a:ln w="9525">
            <a:noFill/>
            <a:miter lim="800000"/>
            <a:headEnd/>
            <a:tailEnd/>
          </a:ln>
        </p:spPr>
        <p:txBody>
          <a:bodyPr>
            <a:spAutoFit/>
          </a:bodyPr>
          <a:lstStyle/>
          <a:p>
            <a:pPr>
              <a:spcBef>
                <a:spcPct val="50000"/>
              </a:spcBef>
            </a:pPr>
            <a:r>
              <a:rPr lang="fr-FR" b="1">
                <a:solidFill>
                  <a:srgbClr val="FF3300"/>
                </a:solidFill>
                <a:latin typeface="Comic Sans MS" pitchFamily="66" charset="0"/>
              </a:rPr>
              <a:t>Atelier nœuds marins</a:t>
            </a:r>
          </a:p>
        </p:txBody>
      </p:sp>
      <p:sp>
        <p:nvSpPr>
          <p:cNvPr id="28680" name="Rectangle 20"/>
          <p:cNvSpPr>
            <a:spLocks noChangeArrowheads="1"/>
          </p:cNvSpPr>
          <p:nvPr/>
        </p:nvSpPr>
        <p:spPr bwMode="auto">
          <a:xfrm>
            <a:off x="1908175" y="4868863"/>
            <a:ext cx="2951163" cy="1584325"/>
          </a:xfrm>
          <a:prstGeom prst="rect">
            <a:avLst/>
          </a:prstGeom>
          <a:noFill/>
          <a:ln w="9525">
            <a:solidFill>
              <a:schemeClr val="tx1"/>
            </a:solidFill>
            <a:miter lim="800000"/>
            <a:headEnd/>
            <a:tailEnd/>
          </a:ln>
        </p:spPr>
        <p:txBody>
          <a:bodyPr wrap="none" anchor="ctr"/>
          <a:lstStyle/>
          <a:p>
            <a:r>
              <a:rPr lang="fr-FR" b="1" dirty="0">
                <a:latin typeface="Comic Sans MS" pitchFamily="66" charset="0"/>
              </a:rPr>
              <a:t>Jeux sur la plage </a:t>
            </a:r>
          </a:p>
          <a:p>
            <a:r>
              <a:rPr lang="fr-FR" b="1" dirty="0">
                <a:latin typeface="Comic Sans MS" pitchFamily="66" charset="0"/>
              </a:rPr>
              <a:t>Contes</a:t>
            </a:r>
          </a:p>
          <a:p>
            <a:r>
              <a:rPr lang="fr-FR" b="1" dirty="0">
                <a:latin typeface="Comic Sans MS" pitchFamily="66" charset="0"/>
              </a:rPr>
              <a:t>Tableau de coquillages</a:t>
            </a:r>
          </a:p>
          <a:p>
            <a:r>
              <a:rPr lang="fr-FR" b="1" dirty="0">
                <a:latin typeface="Comic Sans MS" pitchFamily="66" charset="0"/>
              </a:rPr>
              <a:t>Commerce </a:t>
            </a:r>
            <a:r>
              <a:rPr lang="fr-FR" b="1" dirty="0" smtClean="0">
                <a:latin typeface="Comic Sans MS" pitchFamily="66" charset="0"/>
              </a:rPr>
              <a:t>équitable…</a:t>
            </a:r>
            <a:endParaRPr lang="fr-FR" b="1" dirty="0">
              <a:latin typeface="Comic Sans MS" pitchFamily="66" charset="0"/>
            </a:endParaRPr>
          </a:p>
          <a:p>
            <a:endParaRPr lang="fr-FR" b="1" dirty="0">
              <a:latin typeface="Comic Sans MS" pitchFamily="66" charset="0"/>
            </a:endParaRPr>
          </a:p>
        </p:txBody>
      </p:sp>
      <p:sp>
        <p:nvSpPr>
          <p:cNvPr id="28681" name="Text Box 23"/>
          <p:cNvSpPr txBox="1">
            <a:spLocks noChangeArrowheads="1"/>
          </p:cNvSpPr>
          <p:nvPr/>
        </p:nvSpPr>
        <p:spPr bwMode="auto">
          <a:xfrm>
            <a:off x="827088" y="2205038"/>
            <a:ext cx="3024187" cy="366712"/>
          </a:xfrm>
          <a:prstGeom prst="rect">
            <a:avLst/>
          </a:prstGeom>
          <a:noFill/>
          <a:ln w="9525">
            <a:noFill/>
            <a:miter lim="800000"/>
            <a:headEnd/>
            <a:tailEnd/>
          </a:ln>
        </p:spPr>
        <p:txBody>
          <a:bodyPr>
            <a:spAutoFit/>
          </a:bodyPr>
          <a:lstStyle/>
          <a:p>
            <a:pPr>
              <a:spcBef>
                <a:spcPct val="50000"/>
              </a:spcBef>
            </a:pPr>
            <a:r>
              <a:rPr lang="fr-FR" b="1">
                <a:solidFill>
                  <a:srgbClr val="FF3300"/>
                </a:solidFill>
                <a:latin typeface="Comic Sans MS" pitchFamily="66" charset="0"/>
              </a:rPr>
              <a:t>Atelier papier recyclé</a:t>
            </a:r>
          </a:p>
        </p:txBody>
      </p:sp>
    </p:spTree>
  </p:cSld>
  <p:clrMapOvr>
    <a:masterClrMapping/>
  </p:clrMapOvr>
  <p:transition spd="med" advTm="6000">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rot="-262527">
            <a:off x="827088" y="549275"/>
            <a:ext cx="5184775" cy="641350"/>
          </a:xfrm>
          <a:prstGeom prst="rect">
            <a:avLst/>
          </a:prstGeom>
          <a:noFill/>
          <a:ln w="9525">
            <a:noFill/>
            <a:miter lim="800000"/>
            <a:headEnd/>
            <a:tailEnd/>
          </a:ln>
          <a:effectLst/>
        </p:spPr>
        <p:txBody>
          <a:bodyPr>
            <a:spAutoFit/>
          </a:bodyPr>
          <a:lstStyle/>
          <a:p>
            <a:pPr>
              <a:spcBef>
                <a:spcPct val="50000"/>
              </a:spcBef>
              <a:defRPr/>
            </a:pPr>
            <a:r>
              <a:rPr lang="fr-FR" sz="3600" b="1">
                <a:solidFill>
                  <a:schemeClr val="tx2"/>
                </a:solidFill>
                <a:effectLst>
                  <a:outerShdw blurRad="38100" dist="38100" dir="2700000" algn="tl">
                    <a:srgbClr val="C0C0C0"/>
                  </a:outerShdw>
                </a:effectLst>
                <a:latin typeface="Comic Sans MS" pitchFamily="66" charset="0"/>
              </a:rPr>
              <a:t>Les Veillées </a:t>
            </a:r>
            <a:r>
              <a:rPr lang="fr-FR" sz="3600">
                <a:latin typeface="Comic Sans MS" pitchFamily="66" charset="0"/>
              </a:rPr>
              <a:t> </a:t>
            </a:r>
          </a:p>
        </p:txBody>
      </p:sp>
      <p:sp>
        <p:nvSpPr>
          <p:cNvPr id="29699" name="Text Box 4"/>
          <p:cNvSpPr txBox="1">
            <a:spLocks noChangeArrowheads="1"/>
          </p:cNvSpPr>
          <p:nvPr/>
        </p:nvSpPr>
        <p:spPr bwMode="auto">
          <a:xfrm>
            <a:off x="1979613" y="1196975"/>
            <a:ext cx="5688012" cy="1754326"/>
          </a:xfrm>
          <a:prstGeom prst="rect">
            <a:avLst/>
          </a:prstGeom>
          <a:noFill/>
          <a:ln w="9525">
            <a:noFill/>
            <a:miter lim="800000"/>
            <a:headEnd/>
            <a:tailEnd/>
          </a:ln>
        </p:spPr>
        <p:txBody>
          <a:bodyPr>
            <a:spAutoFit/>
          </a:bodyPr>
          <a:lstStyle/>
          <a:p>
            <a:pPr>
              <a:spcBef>
                <a:spcPct val="50000"/>
              </a:spcBef>
            </a:pPr>
            <a:r>
              <a:rPr lang="fr-FR" sz="2400" b="1" dirty="0">
                <a:latin typeface="Comic Sans MS" pitchFamily="66" charset="0"/>
              </a:rPr>
              <a:t>La soirée dansante… </a:t>
            </a:r>
          </a:p>
          <a:p>
            <a:pPr>
              <a:spcBef>
                <a:spcPct val="50000"/>
              </a:spcBef>
            </a:pPr>
            <a:r>
              <a:rPr lang="fr-FR" sz="2400" b="1" dirty="0">
                <a:latin typeface="Comic Sans MS" pitchFamily="66" charset="0"/>
              </a:rPr>
              <a:t>tant attendue en fin de séjour par </a:t>
            </a:r>
            <a:r>
              <a:rPr lang="fr-FR" sz="2400" b="1" dirty="0" err="1" smtClean="0">
                <a:latin typeface="Comic Sans MS" pitchFamily="66" charset="0"/>
              </a:rPr>
              <a:t>Vinci,Daloba,Louane,Fatima,Sahalé</a:t>
            </a:r>
            <a:r>
              <a:rPr lang="fr-FR" sz="2400" b="1" dirty="0" smtClean="0">
                <a:latin typeface="Comic Sans MS" pitchFamily="66" charset="0"/>
              </a:rPr>
              <a:t>,…</a:t>
            </a:r>
            <a:endParaRPr lang="fr-FR" sz="2400" b="1" dirty="0">
              <a:latin typeface="Comic Sans MS" pitchFamily="66" charset="0"/>
            </a:endParaRPr>
          </a:p>
        </p:txBody>
      </p:sp>
      <p:sp>
        <p:nvSpPr>
          <p:cNvPr id="29700" name="Rectangle 12"/>
          <p:cNvSpPr>
            <a:spLocks noChangeArrowheads="1"/>
          </p:cNvSpPr>
          <p:nvPr/>
        </p:nvSpPr>
        <p:spPr bwMode="auto">
          <a:xfrm>
            <a:off x="1550988" y="3046413"/>
            <a:ext cx="6262687" cy="3524250"/>
          </a:xfrm>
          <a:prstGeom prst="rect">
            <a:avLst/>
          </a:prstGeom>
          <a:solidFill>
            <a:schemeClr val="accent1"/>
          </a:solidFill>
          <a:ln w="9525">
            <a:solidFill>
              <a:schemeClr val="tx1"/>
            </a:solidFill>
            <a:miter lim="800000"/>
            <a:headEnd/>
            <a:tailEnd/>
          </a:ln>
        </p:spPr>
        <p:txBody>
          <a:bodyPr wrap="none" anchor="ctr"/>
          <a:lstStyle/>
          <a:p>
            <a:endParaRPr lang="fr-FR"/>
          </a:p>
        </p:txBody>
      </p:sp>
      <p:pic>
        <p:nvPicPr>
          <p:cNvPr id="109581" name="Picture 13" descr="BOOM04"/>
          <p:cNvPicPr>
            <a:picLocks noChangeAspect="1" noChangeArrowheads="1"/>
          </p:cNvPicPr>
          <p:nvPr/>
        </p:nvPicPr>
        <p:blipFill>
          <a:blip r:embed="rId2" cstate="print"/>
          <a:srcRect/>
          <a:stretch>
            <a:fillRect/>
          </a:stretch>
        </p:blipFill>
        <p:spPr bwMode="auto">
          <a:xfrm>
            <a:off x="4852988" y="3429000"/>
            <a:ext cx="2382837" cy="1335088"/>
          </a:xfrm>
          <a:prstGeom prst="rect">
            <a:avLst/>
          </a:prstGeom>
          <a:noFill/>
          <a:ln w="9525">
            <a:noFill/>
            <a:miter lim="800000"/>
            <a:headEnd/>
            <a:tailEnd/>
          </a:ln>
        </p:spPr>
      </p:pic>
      <p:pic>
        <p:nvPicPr>
          <p:cNvPr id="109582" name="Picture 14" descr="BOUM07"/>
          <p:cNvPicPr>
            <a:picLocks noChangeAspect="1" noChangeArrowheads="1"/>
          </p:cNvPicPr>
          <p:nvPr/>
        </p:nvPicPr>
        <p:blipFill>
          <a:blip r:embed="rId3" cstate="print"/>
          <a:srcRect/>
          <a:stretch>
            <a:fillRect/>
          </a:stretch>
        </p:blipFill>
        <p:spPr bwMode="auto">
          <a:xfrm>
            <a:off x="1835150" y="3789363"/>
            <a:ext cx="2449513" cy="2327275"/>
          </a:xfrm>
          <a:prstGeom prst="rect">
            <a:avLst/>
          </a:prstGeom>
          <a:noFill/>
          <a:ln w="9525">
            <a:noFill/>
            <a:miter lim="800000"/>
            <a:headEnd/>
            <a:tailEnd/>
          </a:ln>
        </p:spPr>
      </p:pic>
      <p:pic>
        <p:nvPicPr>
          <p:cNvPr id="109583" name="Picture 15" descr="BOUM01"/>
          <p:cNvPicPr>
            <a:picLocks noChangeAspect="1" noChangeArrowheads="1"/>
          </p:cNvPicPr>
          <p:nvPr/>
        </p:nvPicPr>
        <p:blipFill>
          <a:blip r:embed="rId4" cstate="print"/>
          <a:srcRect/>
          <a:stretch>
            <a:fillRect/>
          </a:stretch>
        </p:blipFill>
        <p:spPr bwMode="auto">
          <a:xfrm>
            <a:off x="4852988" y="4648200"/>
            <a:ext cx="2620962" cy="1849438"/>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9582"/>
                                        </p:tgtEl>
                                        <p:attrNameLst>
                                          <p:attrName>style.visibility</p:attrName>
                                        </p:attrNameLst>
                                      </p:cBhvr>
                                      <p:to>
                                        <p:strVal val="visible"/>
                                      </p:to>
                                    </p:set>
                                    <p:anim calcmode="lin" valueType="num">
                                      <p:cBhvr>
                                        <p:cTn id="7" dur="1000" fill="hold"/>
                                        <p:tgtEl>
                                          <p:spTgt spid="109582"/>
                                        </p:tgtEl>
                                        <p:attrNameLst>
                                          <p:attrName>ppt_w</p:attrName>
                                        </p:attrNameLst>
                                      </p:cBhvr>
                                      <p:tavLst>
                                        <p:tav tm="0">
                                          <p:val>
                                            <p:fltVal val="0"/>
                                          </p:val>
                                        </p:tav>
                                        <p:tav tm="100000">
                                          <p:val>
                                            <p:strVal val="#ppt_w"/>
                                          </p:val>
                                        </p:tav>
                                      </p:tavLst>
                                    </p:anim>
                                    <p:anim calcmode="lin" valueType="num">
                                      <p:cBhvr>
                                        <p:cTn id="8" dur="1000" fill="hold"/>
                                        <p:tgtEl>
                                          <p:spTgt spid="109582"/>
                                        </p:tgtEl>
                                        <p:attrNameLst>
                                          <p:attrName>ppt_h</p:attrName>
                                        </p:attrNameLst>
                                      </p:cBhvr>
                                      <p:tavLst>
                                        <p:tav tm="0">
                                          <p:val>
                                            <p:fltVal val="0"/>
                                          </p:val>
                                        </p:tav>
                                        <p:tav tm="100000">
                                          <p:val>
                                            <p:strVal val="#ppt_h"/>
                                          </p:val>
                                        </p:tav>
                                      </p:tavLst>
                                    </p:anim>
                                    <p:anim calcmode="lin" valueType="num">
                                      <p:cBhvr>
                                        <p:cTn id="9" dur="1000" fill="hold"/>
                                        <p:tgtEl>
                                          <p:spTgt spid="109582"/>
                                        </p:tgtEl>
                                        <p:attrNameLst>
                                          <p:attrName>style.rotation</p:attrName>
                                        </p:attrNameLst>
                                      </p:cBhvr>
                                      <p:tavLst>
                                        <p:tav tm="0">
                                          <p:val>
                                            <p:fltVal val="360"/>
                                          </p:val>
                                        </p:tav>
                                        <p:tav tm="100000">
                                          <p:val>
                                            <p:fltVal val="0"/>
                                          </p:val>
                                        </p:tav>
                                      </p:tavLst>
                                    </p:anim>
                                    <p:animEffect transition="in" filter="fade">
                                      <p:cBhvr>
                                        <p:cTn id="10" dur="1000"/>
                                        <p:tgtEl>
                                          <p:spTgt spid="10958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9581"/>
                                        </p:tgtEl>
                                        <p:attrNameLst>
                                          <p:attrName>style.visibility</p:attrName>
                                        </p:attrNameLst>
                                      </p:cBhvr>
                                      <p:to>
                                        <p:strVal val="visible"/>
                                      </p:to>
                                    </p:set>
                                    <p:anim calcmode="lin" valueType="num">
                                      <p:cBhvr>
                                        <p:cTn id="13" dur="2000" fill="hold"/>
                                        <p:tgtEl>
                                          <p:spTgt spid="109581"/>
                                        </p:tgtEl>
                                        <p:attrNameLst>
                                          <p:attrName>ppt_w</p:attrName>
                                        </p:attrNameLst>
                                      </p:cBhvr>
                                      <p:tavLst>
                                        <p:tav tm="0">
                                          <p:val>
                                            <p:fltVal val="0"/>
                                          </p:val>
                                        </p:tav>
                                        <p:tav tm="100000">
                                          <p:val>
                                            <p:strVal val="#ppt_w"/>
                                          </p:val>
                                        </p:tav>
                                      </p:tavLst>
                                    </p:anim>
                                    <p:anim calcmode="lin" valueType="num">
                                      <p:cBhvr>
                                        <p:cTn id="14" dur="2000" fill="hold"/>
                                        <p:tgtEl>
                                          <p:spTgt spid="109581"/>
                                        </p:tgtEl>
                                        <p:attrNameLst>
                                          <p:attrName>ppt_h</p:attrName>
                                        </p:attrNameLst>
                                      </p:cBhvr>
                                      <p:tavLst>
                                        <p:tav tm="0">
                                          <p:val>
                                            <p:fltVal val="0"/>
                                          </p:val>
                                        </p:tav>
                                        <p:tav tm="100000">
                                          <p:val>
                                            <p:strVal val="#ppt_h"/>
                                          </p:val>
                                        </p:tav>
                                      </p:tavLst>
                                    </p:anim>
                                    <p:anim calcmode="lin" valueType="num">
                                      <p:cBhvr>
                                        <p:cTn id="15" dur="2000" fill="hold"/>
                                        <p:tgtEl>
                                          <p:spTgt spid="109581"/>
                                        </p:tgtEl>
                                        <p:attrNameLst>
                                          <p:attrName>style.rotation</p:attrName>
                                        </p:attrNameLst>
                                      </p:cBhvr>
                                      <p:tavLst>
                                        <p:tav tm="0">
                                          <p:val>
                                            <p:fltVal val="360"/>
                                          </p:val>
                                        </p:tav>
                                        <p:tav tm="100000">
                                          <p:val>
                                            <p:fltVal val="0"/>
                                          </p:val>
                                        </p:tav>
                                      </p:tavLst>
                                    </p:anim>
                                    <p:animEffect transition="in" filter="fade">
                                      <p:cBhvr>
                                        <p:cTn id="16" dur="2000"/>
                                        <p:tgtEl>
                                          <p:spTgt spid="109581"/>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09583"/>
                                        </p:tgtEl>
                                        <p:attrNameLst>
                                          <p:attrName>style.visibility</p:attrName>
                                        </p:attrNameLst>
                                      </p:cBhvr>
                                      <p:to>
                                        <p:strVal val="visible"/>
                                      </p:to>
                                    </p:set>
                                    <p:anim calcmode="lin" valueType="num">
                                      <p:cBhvr>
                                        <p:cTn id="19" dur="3000" fill="hold"/>
                                        <p:tgtEl>
                                          <p:spTgt spid="109583"/>
                                        </p:tgtEl>
                                        <p:attrNameLst>
                                          <p:attrName>ppt_w</p:attrName>
                                        </p:attrNameLst>
                                      </p:cBhvr>
                                      <p:tavLst>
                                        <p:tav tm="0">
                                          <p:val>
                                            <p:fltVal val="0"/>
                                          </p:val>
                                        </p:tav>
                                        <p:tav tm="100000">
                                          <p:val>
                                            <p:strVal val="#ppt_w"/>
                                          </p:val>
                                        </p:tav>
                                      </p:tavLst>
                                    </p:anim>
                                    <p:anim calcmode="lin" valueType="num">
                                      <p:cBhvr>
                                        <p:cTn id="20" dur="3000" fill="hold"/>
                                        <p:tgtEl>
                                          <p:spTgt spid="109583"/>
                                        </p:tgtEl>
                                        <p:attrNameLst>
                                          <p:attrName>ppt_h</p:attrName>
                                        </p:attrNameLst>
                                      </p:cBhvr>
                                      <p:tavLst>
                                        <p:tav tm="0">
                                          <p:val>
                                            <p:fltVal val="0"/>
                                          </p:val>
                                        </p:tav>
                                        <p:tav tm="100000">
                                          <p:val>
                                            <p:strVal val="#ppt_h"/>
                                          </p:val>
                                        </p:tav>
                                      </p:tavLst>
                                    </p:anim>
                                    <p:anim calcmode="lin" valueType="num">
                                      <p:cBhvr>
                                        <p:cTn id="21" dur="3000" fill="hold"/>
                                        <p:tgtEl>
                                          <p:spTgt spid="109583"/>
                                        </p:tgtEl>
                                        <p:attrNameLst>
                                          <p:attrName>style.rotation</p:attrName>
                                        </p:attrNameLst>
                                      </p:cBhvr>
                                      <p:tavLst>
                                        <p:tav tm="0">
                                          <p:val>
                                            <p:fltVal val="360"/>
                                          </p:val>
                                        </p:tav>
                                        <p:tav tm="100000">
                                          <p:val>
                                            <p:fltVal val="0"/>
                                          </p:val>
                                        </p:tav>
                                      </p:tavLst>
                                    </p:anim>
                                    <p:animEffect transition="in" filter="fade">
                                      <p:cBhvr>
                                        <p:cTn id="22" dur="3000"/>
                                        <p:tgtEl>
                                          <p:spTgt spid="109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42900" y="366713"/>
            <a:ext cx="7613650" cy="758825"/>
          </a:xfrm>
        </p:spPr>
        <p:txBody>
          <a:bodyPr/>
          <a:lstStyle/>
          <a:p>
            <a:pPr eaLnBrk="1" hangingPunct="1">
              <a:defRPr/>
            </a:pPr>
            <a:r>
              <a:rPr lang="fr-FR" sz="4000" smtClean="0"/>
              <a:t>Sécurité</a:t>
            </a:r>
          </a:p>
        </p:txBody>
      </p:sp>
      <p:sp>
        <p:nvSpPr>
          <p:cNvPr id="107523" name="Rectangle 3"/>
          <p:cNvSpPr>
            <a:spLocks noGrp="1" noChangeArrowheads="1"/>
          </p:cNvSpPr>
          <p:nvPr>
            <p:ph type="body" idx="1"/>
          </p:nvPr>
        </p:nvSpPr>
        <p:spPr>
          <a:xfrm>
            <a:off x="1258888" y="1125538"/>
            <a:ext cx="6172200" cy="5256212"/>
          </a:xfrm>
        </p:spPr>
        <p:txBody>
          <a:bodyPr/>
          <a:lstStyle/>
          <a:p>
            <a:pPr eaLnBrk="1" hangingPunct="1">
              <a:defRPr/>
            </a:pPr>
            <a:r>
              <a:rPr lang="fr-FR" sz="1800" b="1" smtClean="0">
                <a:latin typeface="Comic Sans MS" pitchFamily="66" charset="0"/>
              </a:rPr>
              <a:t>Durant le séjour les enfants vivent des moments d’activités de découverte encadrés en permanence par l’enseignant, les accompagnateurs et les animateurs.</a:t>
            </a:r>
          </a:p>
          <a:p>
            <a:pPr eaLnBrk="1" hangingPunct="1">
              <a:defRPr/>
            </a:pPr>
            <a:endParaRPr lang="fr-FR" sz="1800" b="1" smtClean="0">
              <a:latin typeface="Comic Sans MS" pitchFamily="66" charset="0"/>
            </a:endParaRPr>
          </a:p>
          <a:p>
            <a:pPr eaLnBrk="1" hangingPunct="1">
              <a:defRPr/>
            </a:pPr>
            <a:r>
              <a:rPr lang="fr-FR" sz="1800" b="1" smtClean="0">
                <a:latin typeface="Comic Sans MS" pitchFamily="66" charset="0"/>
              </a:rPr>
              <a:t>Les adultes sont logés et présents dans tous les couloirs du bâtiment hébergement.</a:t>
            </a:r>
          </a:p>
          <a:p>
            <a:pPr eaLnBrk="1" hangingPunct="1">
              <a:defRPr/>
            </a:pPr>
            <a:endParaRPr lang="fr-FR" sz="1800" b="1" smtClean="0">
              <a:latin typeface="Comic Sans MS" pitchFamily="66" charset="0"/>
            </a:endParaRPr>
          </a:p>
          <a:p>
            <a:pPr eaLnBrk="1" hangingPunct="1">
              <a:defRPr/>
            </a:pPr>
            <a:r>
              <a:rPr lang="fr-FR" sz="1800" b="1" smtClean="0">
                <a:latin typeface="Comic Sans MS" pitchFamily="66" charset="0"/>
              </a:rPr>
              <a:t>Le responsable du groupe est en possession de la clé de la porte d’entrée et veille à la fermeture des locaux à 21 heures.</a:t>
            </a:r>
          </a:p>
          <a:p>
            <a:pPr eaLnBrk="1" hangingPunct="1">
              <a:defRPr/>
            </a:pPr>
            <a:endParaRPr lang="fr-FR" sz="1800" b="1" smtClean="0">
              <a:latin typeface="Comic Sans MS" pitchFamily="66" charset="0"/>
            </a:endParaRPr>
          </a:p>
          <a:p>
            <a:pPr eaLnBrk="1" hangingPunct="1">
              <a:defRPr/>
            </a:pPr>
            <a:r>
              <a:rPr lang="fr-FR" sz="1800" b="1" smtClean="0">
                <a:latin typeface="Comic Sans MS" pitchFamily="66" charset="0"/>
              </a:rPr>
              <a:t> La nuit, personne ne peut entrer dans le centre et il y a un plan d’évacuation avec issues de secours permettant de sortir.  Une alarme incendie est également présente.</a:t>
            </a:r>
          </a:p>
        </p:txBody>
      </p:sp>
    </p:spTree>
  </p:cSld>
  <p:clrMapOvr>
    <a:masterClrMapping/>
  </p:clrMapOvr>
  <p:transition spd="med" advTm="6000">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3850" y="188913"/>
            <a:ext cx="7613650" cy="758825"/>
          </a:xfrm>
        </p:spPr>
        <p:txBody>
          <a:bodyPr/>
          <a:lstStyle/>
          <a:p>
            <a:pPr eaLnBrk="1" hangingPunct="1">
              <a:defRPr/>
            </a:pPr>
            <a:r>
              <a:rPr lang="fr-FR" sz="4000" smtClean="0"/>
              <a:t>Le trousseau </a:t>
            </a:r>
          </a:p>
        </p:txBody>
      </p:sp>
      <p:sp>
        <p:nvSpPr>
          <p:cNvPr id="122883" name="Rectangle 3"/>
          <p:cNvSpPr>
            <a:spLocks noGrp="1" noChangeArrowheads="1"/>
          </p:cNvSpPr>
          <p:nvPr>
            <p:ph type="body" idx="1"/>
          </p:nvPr>
        </p:nvSpPr>
        <p:spPr>
          <a:xfrm>
            <a:off x="468313" y="836613"/>
            <a:ext cx="7634287" cy="5545137"/>
          </a:xfrm>
        </p:spPr>
        <p:txBody>
          <a:bodyPr/>
          <a:lstStyle/>
          <a:p>
            <a:pPr eaLnBrk="1" hangingPunct="1">
              <a:lnSpc>
                <a:spcPct val="80000"/>
              </a:lnSpc>
              <a:buFont typeface="Wingdings" pitchFamily="2" charset="2"/>
              <a:buNone/>
              <a:defRPr/>
            </a:pPr>
            <a:r>
              <a:rPr lang="fr-FR" sz="1800" dirty="0" smtClean="0">
                <a:latin typeface="Comic Sans MS" pitchFamily="66" charset="0"/>
              </a:rPr>
              <a:t>Liste donnée à titre indicatif et à adapter en fonction du temps prévu  lors de la </a:t>
            </a:r>
            <a:r>
              <a:rPr lang="fr-FR" sz="1800" dirty="0" smtClean="0">
                <a:latin typeface="Comic Sans MS" pitchFamily="66" charset="0"/>
              </a:rPr>
              <a:t>dernière semaine </a:t>
            </a:r>
            <a:r>
              <a:rPr lang="fr-FR" sz="1800" dirty="0" smtClean="0">
                <a:latin typeface="Comic Sans MS" pitchFamily="66" charset="0"/>
              </a:rPr>
              <a:t>de </a:t>
            </a:r>
            <a:r>
              <a:rPr lang="fr-FR" sz="1800" dirty="0" smtClean="0">
                <a:latin typeface="Comic Sans MS" pitchFamily="66" charset="0"/>
              </a:rPr>
              <a:t>mai…</a:t>
            </a:r>
            <a:endParaRPr lang="fr-FR" sz="1800" dirty="0" smtClean="0">
              <a:latin typeface="Comic Sans MS" pitchFamily="66" charset="0"/>
            </a:endParaRPr>
          </a:p>
          <a:p>
            <a:pPr eaLnBrk="1" hangingPunct="1">
              <a:lnSpc>
                <a:spcPct val="80000"/>
              </a:lnSpc>
              <a:buFont typeface="Wingdings" pitchFamily="2" charset="2"/>
              <a:buNone/>
              <a:defRPr/>
            </a:pPr>
            <a:r>
              <a:rPr lang="fr-FR" sz="1800" dirty="0" smtClean="0">
                <a:latin typeface="Comic Sans MS" pitchFamily="66" charset="0"/>
              </a:rPr>
              <a:t> </a:t>
            </a:r>
          </a:p>
          <a:p>
            <a:pPr eaLnBrk="1" hangingPunct="1">
              <a:lnSpc>
                <a:spcPct val="80000"/>
              </a:lnSpc>
              <a:buFont typeface="Wingdings" pitchFamily="2" charset="2"/>
              <a:buNone/>
              <a:defRPr/>
            </a:pPr>
            <a:r>
              <a:rPr lang="fr-FR" sz="1800" dirty="0" smtClean="0">
                <a:latin typeface="Comic Sans MS" pitchFamily="66" charset="0"/>
              </a:rPr>
              <a:t>Prévoir des vêtements pratiques pour le bord de mer </a:t>
            </a:r>
          </a:p>
          <a:p>
            <a:pPr eaLnBrk="1" hangingPunct="1">
              <a:lnSpc>
                <a:spcPct val="80000"/>
              </a:lnSpc>
              <a:buFont typeface="Wingdings" pitchFamily="2" charset="2"/>
              <a:buNone/>
              <a:defRPr/>
            </a:pPr>
            <a:endParaRPr lang="fr-FR" sz="1800" dirty="0" smtClean="0">
              <a:latin typeface="Comic Sans MS" pitchFamily="66" charset="0"/>
            </a:endParaRPr>
          </a:p>
          <a:p>
            <a:pPr eaLnBrk="1" hangingPunct="1">
              <a:lnSpc>
                <a:spcPct val="80000"/>
              </a:lnSpc>
              <a:buFont typeface="Wingdings" pitchFamily="2" charset="2"/>
              <a:buNone/>
              <a:defRPr/>
            </a:pPr>
            <a:r>
              <a:rPr lang="fr-FR" sz="1800" dirty="0" smtClean="0">
                <a:latin typeface="Comic Sans MS" pitchFamily="66" charset="0"/>
              </a:rPr>
              <a:t>Vêtements de Jour : </a:t>
            </a:r>
          </a:p>
          <a:p>
            <a:pPr eaLnBrk="1" hangingPunct="1">
              <a:lnSpc>
                <a:spcPct val="80000"/>
              </a:lnSpc>
              <a:buFont typeface="Wingdings" pitchFamily="2" charset="2"/>
              <a:buNone/>
              <a:defRPr/>
            </a:pPr>
            <a:r>
              <a:rPr lang="fr-FR" sz="1800" dirty="0" smtClean="0">
                <a:latin typeface="Comic Sans MS" pitchFamily="66" charset="0"/>
              </a:rPr>
              <a:t>		Chemisette ou polo ou tee-shirt </a:t>
            </a:r>
          </a:p>
          <a:p>
            <a:pPr eaLnBrk="1" hangingPunct="1">
              <a:lnSpc>
                <a:spcPct val="80000"/>
              </a:lnSpc>
              <a:buFont typeface="Wingdings" pitchFamily="2" charset="2"/>
              <a:buNone/>
              <a:defRPr/>
            </a:pPr>
            <a:r>
              <a:rPr lang="fr-FR" sz="1800" dirty="0" smtClean="0">
                <a:latin typeface="Comic Sans MS" pitchFamily="66" charset="0"/>
              </a:rPr>
              <a:t>			Pantalons</a:t>
            </a:r>
          </a:p>
          <a:p>
            <a:pPr eaLnBrk="1" hangingPunct="1">
              <a:lnSpc>
                <a:spcPct val="80000"/>
              </a:lnSpc>
              <a:buFont typeface="Wingdings" pitchFamily="2" charset="2"/>
              <a:buNone/>
              <a:defRPr/>
            </a:pPr>
            <a:r>
              <a:rPr lang="fr-FR" sz="1800" dirty="0" smtClean="0">
                <a:latin typeface="Comic Sans MS" pitchFamily="66" charset="0"/>
              </a:rPr>
              <a:t>				Jupe ou robe</a:t>
            </a:r>
          </a:p>
          <a:p>
            <a:pPr eaLnBrk="1" hangingPunct="1">
              <a:lnSpc>
                <a:spcPct val="80000"/>
              </a:lnSpc>
              <a:buFont typeface="Wingdings" pitchFamily="2" charset="2"/>
              <a:buNone/>
              <a:defRPr/>
            </a:pPr>
            <a:r>
              <a:rPr lang="fr-FR" sz="1800" dirty="0" smtClean="0">
                <a:latin typeface="Comic Sans MS" pitchFamily="66" charset="0"/>
              </a:rPr>
              <a:t>					Survêtement  </a:t>
            </a:r>
          </a:p>
          <a:p>
            <a:pPr eaLnBrk="1" hangingPunct="1">
              <a:lnSpc>
                <a:spcPct val="80000"/>
              </a:lnSpc>
              <a:buFont typeface="Wingdings" pitchFamily="2" charset="2"/>
              <a:buNone/>
              <a:defRPr/>
            </a:pPr>
            <a:r>
              <a:rPr lang="fr-FR" sz="1800" dirty="0" smtClean="0">
                <a:latin typeface="Comic Sans MS" pitchFamily="66" charset="0"/>
              </a:rPr>
              <a:t>						Short </a:t>
            </a:r>
          </a:p>
          <a:p>
            <a:pPr eaLnBrk="1" hangingPunct="1">
              <a:lnSpc>
                <a:spcPct val="80000"/>
              </a:lnSpc>
              <a:buFont typeface="Wingdings" pitchFamily="2" charset="2"/>
              <a:buNone/>
              <a:defRPr/>
            </a:pPr>
            <a:r>
              <a:rPr lang="fr-FR" sz="1800" dirty="0" smtClean="0">
                <a:latin typeface="Comic Sans MS" pitchFamily="66" charset="0"/>
              </a:rPr>
              <a:t>Linge de corps : </a:t>
            </a:r>
          </a:p>
          <a:p>
            <a:pPr eaLnBrk="1" hangingPunct="1">
              <a:lnSpc>
                <a:spcPct val="80000"/>
              </a:lnSpc>
              <a:buFont typeface="Wingdings" pitchFamily="2" charset="2"/>
              <a:buNone/>
              <a:defRPr/>
            </a:pPr>
            <a:r>
              <a:rPr lang="fr-FR" sz="1800" dirty="0" smtClean="0">
                <a:latin typeface="Comic Sans MS" pitchFamily="66" charset="0"/>
              </a:rPr>
              <a:t>		Slips, tricots de corps, chaussettes</a:t>
            </a:r>
          </a:p>
          <a:p>
            <a:pPr eaLnBrk="1" hangingPunct="1">
              <a:lnSpc>
                <a:spcPct val="80000"/>
              </a:lnSpc>
              <a:buFont typeface="Wingdings" pitchFamily="2" charset="2"/>
              <a:buNone/>
              <a:defRPr/>
            </a:pPr>
            <a:endParaRPr lang="fr-FR" sz="1800" dirty="0" smtClean="0">
              <a:latin typeface="Comic Sans MS" pitchFamily="66" charset="0"/>
            </a:endParaRPr>
          </a:p>
          <a:p>
            <a:pPr eaLnBrk="1" hangingPunct="1">
              <a:lnSpc>
                <a:spcPct val="80000"/>
              </a:lnSpc>
              <a:buFont typeface="Wingdings" pitchFamily="2" charset="2"/>
              <a:buNone/>
              <a:defRPr/>
            </a:pPr>
            <a:r>
              <a:rPr lang="fr-FR" sz="1800" dirty="0" smtClean="0">
                <a:latin typeface="Comic Sans MS" pitchFamily="66" charset="0"/>
              </a:rPr>
              <a:t>Pour la nuit : </a:t>
            </a:r>
          </a:p>
          <a:p>
            <a:pPr eaLnBrk="1" hangingPunct="1">
              <a:lnSpc>
                <a:spcPct val="80000"/>
              </a:lnSpc>
              <a:buFont typeface="Wingdings" pitchFamily="2" charset="2"/>
              <a:buNone/>
              <a:defRPr/>
            </a:pPr>
            <a:r>
              <a:rPr lang="fr-FR" sz="1800" dirty="0" smtClean="0">
                <a:latin typeface="Comic Sans MS" pitchFamily="66" charset="0"/>
              </a:rPr>
              <a:t>		Pyjama ou chemise de nuit</a:t>
            </a:r>
          </a:p>
          <a:p>
            <a:pPr eaLnBrk="1" hangingPunct="1">
              <a:lnSpc>
                <a:spcPct val="80000"/>
              </a:lnSpc>
              <a:buFont typeface="Wingdings" pitchFamily="2" charset="2"/>
              <a:buNone/>
              <a:defRPr/>
            </a:pPr>
            <a:r>
              <a:rPr lang="fr-FR" sz="1800" dirty="0" smtClean="0">
                <a:latin typeface="Comic Sans MS" pitchFamily="66" charset="0"/>
              </a:rPr>
              <a:t>			Chaussons </a:t>
            </a:r>
          </a:p>
          <a:p>
            <a:pPr eaLnBrk="1" hangingPunct="1">
              <a:lnSpc>
                <a:spcPct val="80000"/>
              </a:lnSpc>
              <a:buFont typeface="Wingdings" pitchFamily="2" charset="2"/>
              <a:buNone/>
              <a:defRPr/>
            </a:pPr>
            <a:endParaRPr lang="fr-FR" sz="1800" dirty="0" smtClean="0">
              <a:latin typeface="Comic Sans MS" pitchFamily="66" charset="0"/>
            </a:endParaRPr>
          </a:p>
          <a:p>
            <a:pPr eaLnBrk="1" hangingPunct="1">
              <a:lnSpc>
                <a:spcPct val="80000"/>
              </a:lnSpc>
              <a:buFont typeface="Wingdings" pitchFamily="2" charset="2"/>
              <a:buNone/>
              <a:defRPr/>
            </a:pPr>
            <a:r>
              <a:rPr lang="fr-FR" sz="1800" dirty="0" smtClean="0">
                <a:latin typeface="Comic Sans MS" pitchFamily="66" charset="0"/>
              </a:rPr>
              <a:t>Si la pluie passe par là…!  : </a:t>
            </a:r>
          </a:p>
          <a:p>
            <a:pPr eaLnBrk="1" hangingPunct="1">
              <a:lnSpc>
                <a:spcPct val="80000"/>
              </a:lnSpc>
              <a:buFont typeface="Wingdings" pitchFamily="2" charset="2"/>
              <a:buNone/>
              <a:defRPr/>
            </a:pPr>
            <a:r>
              <a:rPr lang="fr-FR" sz="1800" dirty="0" smtClean="0">
                <a:latin typeface="Comic Sans MS" pitchFamily="66" charset="0"/>
              </a:rPr>
              <a:t>		Ciré, k-way, blouson ou anorak</a:t>
            </a:r>
          </a:p>
          <a:p>
            <a:pPr algn="ctr" eaLnBrk="1" hangingPunct="1">
              <a:lnSpc>
                <a:spcPct val="80000"/>
              </a:lnSpc>
              <a:buFont typeface="Wingdings" pitchFamily="2" charset="2"/>
              <a:buNone/>
              <a:defRPr/>
            </a:pPr>
            <a:endParaRPr lang="fr-FR" sz="1800" dirty="0" smtClean="0">
              <a:latin typeface="Comic Sans MS" pitchFamily="66" charset="0"/>
            </a:endParaRPr>
          </a:p>
        </p:txBody>
      </p:sp>
    </p:spTree>
  </p:cSld>
  <p:clrMapOvr>
    <a:masterClrMapping/>
  </p:clrMapOvr>
  <p:transition spd="med" advTm="600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95288" y="981075"/>
            <a:ext cx="8208962" cy="489585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Pour la toilette :</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Serviette et gant de toilette</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Trousse de toilette  savon ou gel douche, brosse à dent, 			dentifrice, shampoing, brosse ou peigne etc.</a:t>
            </a:r>
          </a:p>
          <a:p>
            <a:pPr marL="342900" indent="-342900">
              <a:lnSpc>
                <a:spcPct val="80000"/>
              </a:lnSpc>
              <a:spcBef>
                <a:spcPct val="20000"/>
              </a:spcBef>
              <a:buClr>
                <a:schemeClr val="hlink"/>
              </a:buClr>
              <a:buSzPct val="70000"/>
              <a:buFont typeface="Wingdings" pitchFamily="2" charset="2"/>
              <a:buNone/>
              <a:defRPr/>
            </a:pPr>
            <a:endParaRPr lang="fr-FR" dirty="0">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Pour les repas : </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Serviette de table </a:t>
            </a:r>
          </a:p>
          <a:p>
            <a:pPr marL="342900" indent="-342900">
              <a:lnSpc>
                <a:spcPct val="80000"/>
              </a:lnSpc>
              <a:spcBef>
                <a:spcPct val="20000"/>
              </a:spcBef>
              <a:buClr>
                <a:schemeClr val="hlink"/>
              </a:buClr>
              <a:buSzPct val="70000"/>
              <a:buFont typeface="Wingdings" pitchFamily="2" charset="2"/>
              <a:buNone/>
              <a:defRPr/>
            </a:pPr>
            <a:endParaRPr lang="fr-FR" dirty="0">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Chaussures : </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Chaussures de sport</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Bottes en caoutchouc pour la pêche à pied ou baskets </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 Pas de sandalettes pour la pêche )</a:t>
            </a:r>
          </a:p>
          <a:p>
            <a:pPr marL="342900" indent="-342900">
              <a:lnSpc>
                <a:spcPct val="80000"/>
              </a:lnSpc>
              <a:spcBef>
                <a:spcPct val="20000"/>
              </a:spcBef>
              <a:buClr>
                <a:schemeClr val="hlink"/>
              </a:buClr>
              <a:buSzPct val="70000"/>
              <a:buFont typeface="Wingdings" pitchFamily="2" charset="2"/>
              <a:buNone/>
              <a:defRPr/>
            </a:pPr>
            <a:endParaRPr lang="fr-FR" dirty="0">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Divers : </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Mouchoirs en papier, casquette</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Lunettes de soleil , crème solaire pour celles et ceux qui souhaitent bronzer…</a:t>
            </a: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		Les enfants vous téléphoneront  plusieurs fois…</a:t>
            </a:r>
          </a:p>
          <a:p>
            <a:pPr marL="342900" indent="-342900">
              <a:lnSpc>
                <a:spcPct val="80000"/>
              </a:lnSpc>
              <a:spcBef>
                <a:spcPct val="20000"/>
              </a:spcBef>
              <a:buClr>
                <a:schemeClr val="hlink"/>
              </a:buClr>
              <a:buSzPct val="70000"/>
              <a:buFont typeface="Wingdings" pitchFamily="2" charset="2"/>
              <a:buNone/>
              <a:defRPr/>
            </a:pPr>
            <a:endParaRPr lang="fr-FR" dirty="0">
              <a:solidFill>
                <a:srgbClr val="FF3300"/>
              </a:solidFill>
              <a:effectLst>
                <a:outerShdw blurRad="38100" dist="38100" dir="2700000" algn="tl">
                  <a:srgbClr val="000000"/>
                </a:outerShdw>
              </a:effectLst>
              <a:latin typeface="Comic Sans MS" pitchFamily="66" charset="0"/>
            </a:endParaRPr>
          </a:p>
          <a:p>
            <a:pPr marL="342900" indent="-342900" algn="ctr">
              <a:lnSpc>
                <a:spcPct val="80000"/>
              </a:lnSpc>
              <a:spcBef>
                <a:spcPct val="20000"/>
              </a:spcBef>
              <a:buClr>
                <a:schemeClr val="hlink"/>
              </a:buClr>
              <a:buSzPct val="70000"/>
              <a:buFont typeface="Wingdings" pitchFamily="2" charset="2"/>
              <a:buNone/>
              <a:defRPr/>
            </a:pPr>
            <a:r>
              <a:rPr lang="fr-FR" dirty="0">
                <a:solidFill>
                  <a:srgbClr val="FF3300"/>
                </a:solidFill>
                <a:effectLst>
                  <a:outerShdw blurRad="38100" dist="38100" dir="2700000" algn="tl">
                    <a:srgbClr val="000000"/>
                  </a:outerShdw>
                </a:effectLst>
                <a:latin typeface="Comic Sans MS" pitchFamily="66" charset="0"/>
              </a:rPr>
              <a:t>Ne pas oublier de marquer tous les vêtements au nom de l’enfant.</a:t>
            </a:r>
          </a:p>
        </p:txBody>
      </p:sp>
      <p:sp>
        <p:nvSpPr>
          <p:cNvPr id="79875" name="Rectangle 3"/>
          <p:cNvSpPr>
            <a:spLocks noGrp="1" noChangeArrowheads="1"/>
          </p:cNvSpPr>
          <p:nvPr>
            <p:ph type="title"/>
          </p:nvPr>
        </p:nvSpPr>
        <p:spPr>
          <a:xfrm>
            <a:off x="323850" y="188913"/>
            <a:ext cx="7613650" cy="758825"/>
          </a:xfrm>
        </p:spPr>
        <p:txBody>
          <a:bodyPr/>
          <a:lstStyle/>
          <a:p>
            <a:pPr eaLnBrk="1" hangingPunct="1">
              <a:defRPr/>
            </a:pPr>
            <a:r>
              <a:rPr lang="fr-FR" dirty="0" smtClean="0"/>
              <a:t>Le trousseau </a:t>
            </a:r>
          </a:p>
        </p:txBody>
      </p:sp>
    </p:spTree>
  </p:cSld>
  <p:clrMapOvr>
    <a:masterClrMapping/>
  </p:clrMapOvr>
  <p:transition advTm="6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468313" y="1557338"/>
            <a:ext cx="8208962" cy="1800225"/>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70000"/>
              <a:buFont typeface="Wingdings" pitchFamily="2" charset="2"/>
              <a:buNone/>
              <a:defRPr/>
            </a:pPr>
            <a:endParaRPr lang="fr-FR" dirty="0">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Afin de former l’éco citoyen de demain nous </a:t>
            </a:r>
            <a:r>
              <a:rPr lang="fr-FR" dirty="0">
                <a:effectLst>
                  <a:outerShdw blurRad="38100" dist="38100" dir="2700000" algn="tl">
                    <a:srgbClr val="000000"/>
                  </a:outerShdw>
                </a:effectLst>
                <a:latin typeface="Comic Sans MS" pitchFamily="66" charset="0"/>
              </a:rPr>
              <a:t>sensibiliserons </a:t>
            </a:r>
            <a:r>
              <a:rPr lang="fr-FR" dirty="0">
                <a:effectLst>
                  <a:outerShdw blurRad="38100" dist="38100" dir="2700000" algn="tl">
                    <a:srgbClr val="000000"/>
                  </a:outerShdw>
                </a:effectLst>
                <a:latin typeface="Comic Sans MS" pitchFamily="66" charset="0"/>
              </a:rPr>
              <a:t>les enfants à travers les actes de la vie quotidienne  : </a:t>
            </a:r>
          </a:p>
          <a:p>
            <a:pPr marL="342900" indent="-342900">
              <a:lnSpc>
                <a:spcPct val="80000"/>
              </a:lnSpc>
              <a:spcBef>
                <a:spcPct val="20000"/>
              </a:spcBef>
              <a:buClr>
                <a:schemeClr val="hlink"/>
              </a:buClr>
              <a:buSzPct val="70000"/>
              <a:buFont typeface="Wingdings" pitchFamily="2" charset="2"/>
              <a:buNone/>
              <a:defRPr/>
            </a:pPr>
            <a:endParaRPr lang="fr-FR" dirty="0">
              <a:effectLst>
                <a:outerShdw blurRad="38100" dist="38100" dir="2700000" algn="tl">
                  <a:srgbClr val="000000"/>
                </a:outerShdw>
              </a:effectLst>
              <a:latin typeface="Comic Sans MS" pitchFamily="66" charset="0"/>
            </a:endParaRPr>
          </a:p>
          <a:p>
            <a:pPr marL="342900" indent="-342900">
              <a:lnSpc>
                <a:spcPct val="80000"/>
              </a:lnSpc>
              <a:spcBef>
                <a:spcPct val="20000"/>
              </a:spcBef>
              <a:buClr>
                <a:schemeClr val="hlink"/>
              </a:buClr>
              <a:buSzPct val="70000"/>
              <a:buFont typeface="Wingdings" pitchFamily="2" charset="2"/>
              <a:buNone/>
              <a:defRPr/>
            </a:pPr>
            <a:r>
              <a:rPr lang="fr-FR" dirty="0">
                <a:effectLst>
                  <a:outerShdw blurRad="38100" dist="38100" dir="2700000" algn="tl">
                    <a:srgbClr val="000000"/>
                  </a:outerShdw>
                </a:effectLst>
                <a:latin typeface="Comic Sans MS" pitchFamily="66" charset="0"/>
              </a:rPr>
              <a:t>L’eau , l’énergie, le tri des </a:t>
            </a:r>
            <a:r>
              <a:rPr lang="fr-FR" dirty="0">
                <a:effectLst>
                  <a:outerShdw blurRad="38100" dist="38100" dir="2700000" algn="tl">
                    <a:srgbClr val="000000"/>
                  </a:outerShdw>
                </a:effectLst>
                <a:latin typeface="Comic Sans MS" pitchFamily="66" charset="0"/>
              </a:rPr>
              <a:t>déchets...</a:t>
            </a:r>
            <a:endParaRPr lang="fr-FR" dirty="0">
              <a:effectLst>
                <a:outerShdw blurRad="38100" dist="38100" dir="2700000" algn="tl">
                  <a:srgbClr val="000000"/>
                </a:outerShdw>
              </a:effectLst>
              <a:latin typeface="Comic Sans MS" pitchFamily="66" charset="0"/>
            </a:endParaRPr>
          </a:p>
        </p:txBody>
      </p:sp>
      <p:sp>
        <p:nvSpPr>
          <p:cNvPr id="130051" name="Rectangle 3"/>
          <p:cNvSpPr>
            <a:spLocks noGrp="1" noChangeArrowheads="1"/>
          </p:cNvSpPr>
          <p:nvPr>
            <p:ph type="title"/>
          </p:nvPr>
        </p:nvSpPr>
        <p:spPr>
          <a:xfrm>
            <a:off x="179388" y="188913"/>
            <a:ext cx="8785225" cy="758825"/>
          </a:xfrm>
        </p:spPr>
        <p:txBody>
          <a:bodyPr/>
          <a:lstStyle/>
          <a:p>
            <a:pPr eaLnBrk="1" hangingPunct="1">
              <a:defRPr/>
            </a:pPr>
            <a:r>
              <a:rPr lang="fr-FR" sz="3200" dirty="0" smtClean="0"/>
              <a:t>On travaillera l’étude du milieu mais aussi…</a:t>
            </a:r>
          </a:p>
        </p:txBody>
      </p:sp>
      <p:sp>
        <p:nvSpPr>
          <p:cNvPr id="130052" name="Text Box 4"/>
          <p:cNvSpPr txBox="1">
            <a:spLocks noChangeArrowheads="1"/>
          </p:cNvSpPr>
          <p:nvPr/>
        </p:nvSpPr>
        <p:spPr bwMode="auto">
          <a:xfrm>
            <a:off x="539750" y="3789363"/>
            <a:ext cx="5832475" cy="641350"/>
          </a:xfrm>
          <a:prstGeom prst="rect">
            <a:avLst/>
          </a:prstGeom>
          <a:noFill/>
          <a:ln w="9525">
            <a:noFill/>
            <a:miter lim="800000"/>
            <a:headEnd/>
            <a:tailEnd/>
          </a:ln>
          <a:effectLst/>
        </p:spPr>
        <p:txBody>
          <a:bodyPr>
            <a:spAutoFit/>
          </a:bodyPr>
          <a:lstStyle/>
          <a:p>
            <a:pPr>
              <a:spcBef>
                <a:spcPct val="50000"/>
              </a:spcBef>
              <a:defRPr/>
            </a:pPr>
            <a:r>
              <a:rPr lang="fr-FR">
                <a:effectLst>
                  <a:outerShdw blurRad="38100" dist="38100" dir="2700000" algn="tl">
                    <a:srgbClr val="000000"/>
                  </a:outerShdw>
                </a:effectLst>
                <a:latin typeface="Comic Sans MS" pitchFamily="66" charset="0"/>
              </a:rPr>
              <a:t>Merci de votre participation éco citoyenne en fournissant une serviette de table à votre enfant</a:t>
            </a:r>
          </a:p>
        </p:txBody>
      </p:sp>
      <p:sp>
        <p:nvSpPr>
          <p:cNvPr id="33797" name="Rectangle 6"/>
          <p:cNvSpPr>
            <a:spLocks noChangeArrowheads="1"/>
          </p:cNvSpPr>
          <p:nvPr/>
        </p:nvSpPr>
        <p:spPr bwMode="auto">
          <a:xfrm>
            <a:off x="2627313" y="5300663"/>
            <a:ext cx="4752975" cy="1368425"/>
          </a:xfrm>
          <a:prstGeom prst="rect">
            <a:avLst/>
          </a:prstGeom>
          <a:noFill/>
          <a:ln w="9525">
            <a:solidFill>
              <a:schemeClr val="tx1"/>
            </a:solidFill>
            <a:miter lim="800000"/>
            <a:headEnd/>
            <a:tailEnd/>
          </a:ln>
        </p:spPr>
        <p:txBody>
          <a:bodyPr wrap="none" anchor="ctr"/>
          <a:lstStyle/>
          <a:p>
            <a:pPr algn="ctr"/>
            <a:endParaRPr lang="fr-FR"/>
          </a:p>
        </p:txBody>
      </p:sp>
      <p:pic>
        <p:nvPicPr>
          <p:cNvPr id="33798" name="Picture 8"/>
          <p:cNvPicPr>
            <a:picLocks noChangeAspect="1" noChangeArrowheads="1"/>
          </p:cNvPicPr>
          <p:nvPr/>
        </p:nvPicPr>
        <p:blipFill>
          <a:blip r:embed="rId2" cstate="print"/>
          <a:srcRect/>
          <a:stretch>
            <a:fillRect/>
          </a:stretch>
        </p:blipFill>
        <p:spPr bwMode="auto">
          <a:xfrm>
            <a:off x="2987675" y="5445125"/>
            <a:ext cx="831850" cy="771525"/>
          </a:xfrm>
          <a:prstGeom prst="rect">
            <a:avLst/>
          </a:prstGeom>
          <a:solidFill>
            <a:srgbClr val="FFFFFF"/>
          </a:solidFill>
          <a:ln w="9525">
            <a:noFill/>
            <a:miter lim="800000"/>
            <a:headEnd/>
            <a:tailEnd/>
          </a:ln>
        </p:spPr>
      </p:pic>
      <p:pic>
        <p:nvPicPr>
          <p:cNvPr id="33799" name="Picture 9"/>
          <p:cNvPicPr>
            <a:picLocks noChangeAspect="1" noChangeArrowheads="1"/>
          </p:cNvPicPr>
          <p:nvPr/>
        </p:nvPicPr>
        <p:blipFill>
          <a:blip r:embed="rId3" cstate="print"/>
          <a:srcRect/>
          <a:stretch>
            <a:fillRect/>
          </a:stretch>
        </p:blipFill>
        <p:spPr bwMode="auto">
          <a:xfrm>
            <a:off x="6372225" y="5732463"/>
            <a:ext cx="746125" cy="576262"/>
          </a:xfrm>
          <a:prstGeom prst="rect">
            <a:avLst/>
          </a:prstGeom>
          <a:solidFill>
            <a:srgbClr val="FFFFFF"/>
          </a:solidFill>
          <a:ln w="9525">
            <a:noFill/>
            <a:miter lim="800000"/>
            <a:headEnd/>
            <a:tailEnd/>
          </a:ln>
        </p:spPr>
      </p:pic>
      <p:pic>
        <p:nvPicPr>
          <p:cNvPr id="33800" name="Picture 10"/>
          <p:cNvPicPr>
            <a:picLocks noChangeAspect="1" noChangeArrowheads="1"/>
          </p:cNvPicPr>
          <p:nvPr/>
        </p:nvPicPr>
        <p:blipFill>
          <a:blip r:embed="rId4" cstate="print"/>
          <a:srcRect/>
          <a:stretch>
            <a:fillRect/>
          </a:stretch>
        </p:blipFill>
        <p:spPr bwMode="auto">
          <a:xfrm>
            <a:off x="4787900" y="5734050"/>
            <a:ext cx="903288" cy="695325"/>
          </a:xfrm>
          <a:prstGeom prst="rect">
            <a:avLst/>
          </a:prstGeom>
          <a:solidFill>
            <a:srgbClr val="FFFFFF"/>
          </a:solidFill>
          <a:ln w="9525">
            <a:noFill/>
            <a:miter lim="800000"/>
            <a:headEnd/>
            <a:tailEnd/>
          </a:ln>
        </p:spPr>
      </p:pic>
    </p:spTree>
  </p:cSld>
  <p:clrMapOvr>
    <a:masterClrMapping/>
  </p:clrMapOvr>
  <p:transition advTm="6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84" name="Picture 12" descr="île d'aix 003"/>
          <p:cNvPicPr>
            <a:picLocks noChangeAspect="1" noChangeArrowheads="1"/>
          </p:cNvPicPr>
          <p:nvPr/>
        </p:nvPicPr>
        <p:blipFill>
          <a:blip r:embed="rId2" cstate="print"/>
          <a:srcRect/>
          <a:stretch>
            <a:fillRect/>
          </a:stretch>
        </p:blipFill>
        <p:spPr bwMode="auto">
          <a:xfrm>
            <a:off x="4140200" y="5300663"/>
            <a:ext cx="1512888" cy="1160462"/>
          </a:xfrm>
          <a:prstGeom prst="rect">
            <a:avLst/>
          </a:prstGeom>
          <a:noFill/>
          <a:ln w="9525">
            <a:noFill/>
            <a:miter lim="800000"/>
            <a:headEnd/>
            <a:tailEnd/>
          </a:ln>
        </p:spPr>
      </p:pic>
      <p:sp>
        <p:nvSpPr>
          <p:cNvPr id="131075" name="Rectangle 3"/>
          <p:cNvSpPr>
            <a:spLocks noGrp="1" noChangeArrowheads="1"/>
          </p:cNvSpPr>
          <p:nvPr>
            <p:ph type="title"/>
          </p:nvPr>
        </p:nvSpPr>
        <p:spPr>
          <a:xfrm>
            <a:off x="468313" y="476250"/>
            <a:ext cx="7613650" cy="758825"/>
          </a:xfrm>
        </p:spPr>
        <p:txBody>
          <a:bodyPr/>
          <a:lstStyle/>
          <a:p>
            <a:pPr eaLnBrk="1" hangingPunct="1">
              <a:defRPr/>
            </a:pPr>
            <a:r>
              <a:rPr lang="fr-FR" dirty="0" smtClean="0"/>
              <a:t>A découvrir dans Fouras…   </a:t>
            </a:r>
          </a:p>
        </p:txBody>
      </p:sp>
      <p:sp>
        <p:nvSpPr>
          <p:cNvPr id="34820" name="Text Box 5"/>
          <p:cNvSpPr txBox="1">
            <a:spLocks noChangeArrowheads="1"/>
          </p:cNvSpPr>
          <p:nvPr/>
        </p:nvSpPr>
        <p:spPr bwMode="auto">
          <a:xfrm>
            <a:off x="2411413" y="5516563"/>
            <a:ext cx="1800225" cy="785812"/>
          </a:xfrm>
          <a:prstGeom prst="rect">
            <a:avLst/>
          </a:prstGeom>
          <a:noFill/>
          <a:ln w="9525">
            <a:noFill/>
            <a:miter lim="800000"/>
            <a:headEnd/>
            <a:tailEnd/>
          </a:ln>
        </p:spPr>
        <p:txBody>
          <a:bodyPr>
            <a:spAutoFit/>
          </a:bodyPr>
          <a:lstStyle/>
          <a:p>
            <a:pPr algn="ctr">
              <a:spcBef>
                <a:spcPct val="50000"/>
              </a:spcBef>
            </a:pPr>
            <a:r>
              <a:rPr lang="fr-FR">
                <a:latin typeface="Comic Sans MS" pitchFamily="66" charset="0"/>
              </a:rPr>
              <a:t>Embarcadère </a:t>
            </a:r>
          </a:p>
          <a:p>
            <a:pPr algn="ctr">
              <a:spcBef>
                <a:spcPct val="50000"/>
              </a:spcBef>
            </a:pPr>
            <a:r>
              <a:rPr lang="fr-FR">
                <a:latin typeface="Comic Sans MS" pitchFamily="66" charset="0"/>
              </a:rPr>
              <a:t>Fouras Aix</a:t>
            </a:r>
            <a:r>
              <a:rPr lang="fr-FR"/>
              <a:t> </a:t>
            </a:r>
          </a:p>
        </p:txBody>
      </p:sp>
      <p:sp>
        <p:nvSpPr>
          <p:cNvPr id="34821" name="Text Box 6"/>
          <p:cNvSpPr txBox="1">
            <a:spLocks noChangeArrowheads="1"/>
          </p:cNvSpPr>
          <p:nvPr/>
        </p:nvSpPr>
        <p:spPr bwMode="auto">
          <a:xfrm>
            <a:off x="323850" y="1700213"/>
            <a:ext cx="4537075" cy="3667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Fort Vauban</a:t>
            </a:r>
          </a:p>
        </p:txBody>
      </p:sp>
      <p:sp>
        <p:nvSpPr>
          <p:cNvPr id="34822" name="Text Box 7"/>
          <p:cNvSpPr txBox="1">
            <a:spLocks noChangeArrowheads="1"/>
          </p:cNvSpPr>
          <p:nvPr/>
        </p:nvSpPr>
        <p:spPr bwMode="auto">
          <a:xfrm>
            <a:off x="5219700" y="1484313"/>
            <a:ext cx="1655763" cy="6461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Les villas d’autrefois</a:t>
            </a:r>
          </a:p>
        </p:txBody>
      </p:sp>
      <p:sp>
        <p:nvSpPr>
          <p:cNvPr id="34823" name="Text Box 8"/>
          <p:cNvSpPr txBox="1">
            <a:spLocks noChangeArrowheads="1"/>
          </p:cNvSpPr>
          <p:nvPr/>
        </p:nvSpPr>
        <p:spPr bwMode="auto">
          <a:xfrm>
            <a:off x="179388" y="4581525"/>
            <a:ext cx="1800225" cy="366713"/>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Les Carrelets</a:t>
            </a:r>
          </a:p>
        </p:txBody>
      </p:sp>
      <p:sp>
        <p:nvSpPr>
          <p:cNvPr id="34824" name="Text Box 10"/>
          <p:cNvSpPr txBox="1">
            <a:spLocks noChangeArrowheads="1"/>
          </p:cNvSpPr>
          <p:nvPr/>
        </p:nvSpPr>
        <p:spPr bwMode="auto">
          <a:xfrm>
            <a:off x="7019925" y="3357563"/>
            <a:ext cx="1909763" cy="3667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Le petit Train</a:t>
            </a:r>
            <a:r>
              <a:rPr lang="fr-FR"/>
              <a:t> </a:t>
            </a:r>
          </a:p>
        </p:txBody>
      </p:sp>
      <p:sp>
        <p:nvSpPr>
          <p:cNvPr id="34825" name="Rectangle 11"/>
          <p:cNvSpPr>
            <a:spLocks noChangeArrowheads="1"/>
          </p:cNvSpPr>
          <p:nvPr/>
        </p:nvSpPr>
        <p:spPr bwMode="auto">
          <a:xfrm>
            <a:off x="3914775" y="3246438"/>
            <a:ext cx="2673350" cy="3667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L’ostréiculture </a:t>
            </a:r>
          </a:p>
        </p:txBody>
      </p:sp>
      <p:pic>
        <p:nvPicPr>
          <p:cNvPr id="131085" name="Picture 13" descr="DSC00363"/>
          <p:cNvPicPr>
            <a:picLocks noChangeAspect="1" noChangeArrowheads="1"/>
          </p:cNvPicPr>
          <p:nvPr/>
        </p:nvPicPr>
        <p:blipFill>
          <a:blip r:embed="rId3" cstate="print"/>
          <a:srcRect/>
          <a:stretch>
            <a:fillRect/>
          </a:stretch>
        </p:blipFill>
        <p:spPr bwMode="auto">
          <a:xfrm>
            <a:off x="323850" y="5157788"/>
            <a:ext cx="1657350" cy="1363662"/>
          </a:xfrm>
          <a:prstGeom prst="rect">
            <a:avLst/>
          </a:prstGeom>
          <a:noFill/>
          <a:ln w="9525">
            <a:noFill/>
            <a:miter lim="800000"/>
            <a:headEnd/>
            <a:tailEnd/>
          </a:ln>
        </p:spPr>
      </p:pic>
      <p:pic>
        <p:nvPicPr>
          <p:cNvPr id="34827" name="Picture 14" descr="train1"/>
          <p:cNvPicPr>
            <a:picLocks noChangeAspect="1" noChangeArrowheads="1"/>
          </p:cNvPicPr>
          <p:nvPr/>
        </p:nvPicPr>
        <p:blipFill>
          <a:blip r:embed="rId4" cstate="print"/>
          <a:srcRect/>
          <a:stretch>
            <a:fillRect/>
          </a:stretch>
        </p:blipFill>
        <p:spPr bwMode="auto">
          <a:xfrm>
            <a:off x="7164388" y="1341438"/>
            <a:ext cx="1619250" cy="1847850"/>
          </a:xfrm>
          <a:prstGeom prst="rect">
            <a:avLst/>
          </a:prstGeom>
          <a:noFill/>
          <a:ln w="9525">
            <a:noFill/>
            <a:miter lim="800000"/>
            <a:headEnd/>
            <a:tailEnd/>
          </a:ln>
        </p:spPr>
      </p:pic>
      <p:pic>
        <p:nvPicPr>
          <p:cNvPr id="34828" name="Picture 14" descr="Afficher l'image d'origine"/>
          <p:cNvPicPr>
            <a:picLocks noChangeAspect="1" noChangeArrowheads="1"/>
          </p:cNvPicPr>
          <p:nvPr/>
        </p:nvPicPr>
        <p:blipFill>
          <a:blip r:embed="rId5" cstate="print"/>
          <a:srcRect/>
          <a:stretch>
            <a:fillRect/>
          </a:stretch>
        </p:blipFill>
        <p:spPr bwMode="auto">
          <a:xfrm>
            <a:off x="3276600" y="1412875"/>
            <a:ext cx="1847850" cy="1385888"/>
          </a:xfrm>
          <a:prstGeom prst="rect">
            <a:avLst/>
          </a:prstGeom>
          <a:noFill/>
          <a:ln w="9525">
            <a:noFill/>
            <a:miter lim="800000"/>
            <a:headEnd/>
            <a:tailEnd/>
          </a:ln>
        </p:spPr>
      </p:pic>
      <p:pic>
        <p:nvPicPr>
          <p:cNvPr id="34829" name="Picture 16" descr="Afficher l'image d'origine"/>
          <p:cNvPicPr>
            <a:picLocks noChangeAspect="1" noChangeArrowheads="1"/>
          </p:cNvPicPr>
          <p:nvPr/>
        </p:nvPicPr>
        <p:blipFill>
          <a:blip r:embed="rId6" cstate="print"/>
          <a:srcRect/>
          <a:stretch>
            <a:fillRect/>
          </a:stretch>
        </p:blipFill>
        <p:spPr bwMode="auto">
          <a:xfrm>
            <a:off x="2263775" y="3644900"/>
            <a:ext cx="4148138" cy="1368425"/>
          </a:xfrm>
          <a:prstGeom prst="rect">
            <a:avLst/>
          </a:prstGeom>
          <a:noFill/>
          <a:ln w="9525">
            <a:noFill/>
            <a:miter lim="800000"/>
            <a:headEnd/>
            <a:tailEnd/>
          </a:ln>
        </p:spPr>
      </p:pic>
      <p:pic>
        <p:nvPicPr>
          <p:cNvPr id="34830" name="Picture 18" descr="Afficher l'image d'origine"/>
          <p:cNvPicPr>
            <a:picLocks noChangeAspect="1" noChangeArrowheads="1"/>
          </p:cNvPicPr>
          <p:nvPr/>
        </p:nvPicPr>
        <p:blipFill>
          <a:blip r:embed="rId7" cstate="print"/>
          <a:srcRect/>
          <a:stretch>
            <a:fillRect/>
          </a:stretch>
        </p:blipFill>
        <p:spPr bwMode="auto">
          <a:xfrm>
            <a:off x="250825" y="2133600"/>
            <a:ext cx="2255838" cy="1308100"/>
          </a:xfrm>
          <a:prstGeom prst="rect">
            <a:avLst/>
          </a:prstGeom>
          <a:noFill/>
          <a:ln w="9525">
            <a:noFill/>
            <a:miter lim="800000"/>
            <a:headEnd/>
            <a:tailEnd/>
          </a:ln>
        </p:spPr>
      </p:pic>
      <p:pic>
        <p:nvPicPr>
          <p:cNvPr id="34831" name="Picture 20" descr="Afficher l'image d'origine"/>
          <p:cNvPicPr>
            <a:picLocks noChangeAspect="1" noChangeArrowheads="1"/>
          </p:cNvPicPr>
          <p:nvPr/>
        </p:nvPicPr>
        <p:blipFill>
          <a:blip r:embed="rId8" cstate="print"/>
          <a:srcRect/>
          <a:stretch>
            <a:fillRect/>
          </a:stretch>
        </p:blipFill>
        <p:spPr bwMode="auto">
          <a:xfrm>
            <a:off x="6732588" y="4149725"/>
            <a:ext cx="2176462" cy="1631950"/>
          </a:xfrm>
          <a:prstGeom prst="rect">
            <a:avLst/>
          </a:prstGeom>
          <a:noFill/>
          <a:ln w="9525">
            <a:noFill/>
            <a:miter lim="800000"/>
            <a:headEnd/>
            <a:tailEnd/>
          </a:ln>
        </p:spPr>
      </p:pic>
      <p:sp>
        <p:nvSpPr>
          <p:cNvPr id="34832" name="Rectangle 16"/>
          <p:cNvSpPr>
            <a:spLocks noChangeArrowheads="1"/>
          </p:cNvSpPr>
          <p:nvPr/>
        </p:nvSpPr>
        <p:spPr bwMode="auto">
          <a:xfrm>
            <a:off x="7092950" y="5876925"/>
            <a:ext cx="1220788" cy="369888"/>
          </a:xfrm>
          <a:prstGeom prst="rect">
            <a:avLst/>
          </a:prstGeom>
          <a:noFill/>
          <a:ln w="9525">
            <a:noFill/>
            <a:miter lim="800000"/>
            <a:headEnd/>
            <a:tailEnd/>
          </a:ln>
        </p:spPr>
        <p:txBody>
          <a:bodyPr wrap="none">
            <a:spAutoFit/>
          </a:bodyPr>
          <a:lstStyle/>
          <a:p>
            <a:r>
              <a:rPr lang="fr-FR">
                <a:latin typeface="Comic Sans MS" pitchFamily="66" charset="0"/>
              </a:rPr>
              <a:t>L’île d’Aix</a:t>
            </a:r>
            <a:endParaRPr lang="fr-F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1084"/>
                                        </p:tgtEl>
                                        <p:attrNameLst>
                                          <p:attrName>style.visibility</p:attrName>
                                        </p:attrNameLst>
                                      </p:cBhvr>
                                      <p:to>
                                        <p:strVal val="visible"/>
                                      </p:to>
                                    </p:set>
                                    <p:anim calcmode="lin" valueType="num">
                                      <p:cBhvr>
                                        <p:cTn id="7" dur="500" fill="hold"/>
                                        <p:tgtEl>
                                          <p:spTgt spid="131084"/>
                                        </p:tgtEl>
                                        <p:attrNameLst>
                                          <p:attrName>ppt_w</p:attrName>
                                        </p:attrNameLst>
                                      </p:cBhvr>
                                      <p:tavLst>
                                        <p:tav tm="0">
                                          <p:val>
                                            <p:fltVal val="0"/>
                                          </p:val>
                                        </p:tav>
                                        <p:tav tm="100000">
                                          <p:val>
                                            <p:strVal val="#ppt_w"/>
                                          </p:val>
                                        </p:tav>
                                      </p:tavLst>
                                    </p:anim>
                                    <p:anim calcmode="lin" valueType="num">
                                      <p:cBhvr>
                                        <p:cTn id="8" dur="500" fill="hold"/>
                                        <p:tgtEl>
                                          <p:spTgt spid="13108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131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468313" y="260350"/>
            <a:ext cx="8229600" cy="1371600"/>
          </a:xfrm>
        </p:spPr>
        <p:txBody>
          <a:bodyPr/>
          <a:lstStyle/>
          <a:p>
            <a:pPr eaLnBrk="1" hangingPunct="1">
              <a:defRPr/>
            </a:pPr>
            <a:r>
              <a:rPr lang="fr-FR" smtClean="0">
                <a:latin typeface="Comic Sans MS" pitchFamily="66" charset="0"/>
              </a:rPr>
              <a:t>Les accès</a:t>
            </a:r>
          </a:p>
        </p:txBody>
      </p:sp>
      <p:pic>
        <p:nvPicPr>
          <p:cNvPr id="8195" name="Picture 2" descr="carrelet"/>
          <p:cNvPicPr>
            <a:picLocks noChangeAspect="1" noChangeArrowheads="1"/>
          </p:cNvPicPr>
          <p:nvPr>
            <p:ph sz="half" idx="1"/>
          </p:nvPr>
        </p:nvPicPr>
        <p:blipFill>
          <a:blip r:embed="rId3" cstate="print"/>
          <a:srcRect/>
          <a:stretch>
            <a:fillRect/>
          </a:stretch>
        </p:blipFill>
        <p:spPr>
          <a:xfrm>
            <a:off x="250825" y="3573463"/>
            <a:ext cx="3754438" cy="2001837"/>
          </a:xfrm>
        </p:spPr>
      </p:pic>
      <p:pic>
        <p:nvPicPr>
          <p:cNvPr id="8196" name="Picture 3" descr="carte_acces"/>
          <p:cNvPicPr>
            <a:picLocks noChangeAspect="1" noChangeArrowheads="1"/>
          </p:cNvPicPr>
          <p:nvPr>
            <p:ph sz="half" idx="2"/>
          </p:nvPr>
        </p:nvPicPr>
        <p:blipFill>
          <a:blip r:embed="rId4" cstate="print"/>
          <a:srcRect/>
          <a:stretch>
            <a:fillRect/>
          </a:stretch>
        </p:blipFill>
        <p:spPr>
          <a:xfrm>
            <a:off x="4186238" y="1482725"/>
            <a:ext cx="4778375" cy="4899025"/>
          </a:xfrm>
          <a:noFill/>
        </p:spPr>
      </p:pic>
      <p:sp>
        <p:nvSpPr>
          <p:cNvPr id="54279" name="Oval 7"/>
          <p:cNvSpPr>
            <a:spLocks noChangeArrowheads="1"/>
          </p:cNvSpPr>
          <p:nvPr/>
        </p:nvSpPr>
        <p:spPr bwMode="auto">
          <a:xfrm>
            <a:off x="5795963" y="2781300"/>
            <a:ext cx="288925" cy="287338"/>
          </a:xfrm>
          <a:prstGeom prst="ellipse">
            <a:avLst/>
          </a:prstGeom>
          <a:noFill/>
          <a:ln w="28575">
            <a:solidFill>
              <a:srgbClr val="FF3300"/>
            </a:solidFill>
            <a:round/>
            <a:headEnd/>
            <a:tailEnd/>
          </a:ln>
        </p:spPr>
        <p:txBody>
          <a:bodyPr wrap="none" anchor="ctr"/>
          <a:lstStyle/>
          <a:p>
            <a:endParaRPr lang="fr-FR"/>
          </a:p>
        </p:txBody>
      </p:sp>
      <p:sp>
        <p:nvSpPr>
          <p:cNvPr id="8198" name="AutoShape 9"/>
          <p:cNvSpPr>
            <a:spLocks noChangeArrowheads="1"/>
          </p:cNvSpPr>
          <p:nvPr/>
        </p:nvSpPr>
        <p:spPr bwMode="auto">
          <a:xfrm rot="-6050435">
            <a:off x="4619625" y="2517776"/>
            <a:ext cx="517525" cy="755650"/>
          </a:xfrm>
          <a:prstGeom prst="wedgeEllipseCallout">
            <a:avLst>
              <a:gd name="adj1" fmla="val -30023"/>
              <a:gd name="adj2" fmla="val 144477"/>
            </a:avLst>
          </a:prstGeom>
          <a:solidFill>
            <a:srgbClr val="FF0000"/>
          </a:solidFill>
          <a:ln w="9525">
            <a:solidFill>
              <a:schemeClr val="tx1"/>
            </a:solidFill>
            <a:miter lim="800000"/>
            <a:headEnd/>
            <a:tailEnd/>
          </a:ln>
        </p:spPr>
        <p:txBody>
          <a:bodyPr vert="eaVert"/>
          <a:lstStyle/>
          <a:p>
            <a:pPr algn="ctr"/>
            <a:r>
              <a:rPr lang="fr-FR" sz="1200" b="1"/>
              <a:t>Fouras </a:t>
            </a:r>
          </a:p>
          <a:p>
            <a:pPr algn="ctr"/>
            <a:endParaRPr lang="fr-FR">
              <a:latin typeface="Comic Sans MS" pitchFamily="66" charset="0"/>
            </a:endParaRPr>
          </a:p>
        </p:txBody>
      </p:sp>
      <p:sp>
        <p:nvSpPr>
          <p:cNvPr id="8199" name="Text Box 10"/>
          <p:cNvSpPr txBox="1">
            <a:spLocks noChangeArrowheads="1"/>
          </p:cNvSpPr>
          <p:nvPr/>
        </p:nvSpPr>
        <p:spPr bwMode="auto">
          <a:xfrm>
            <a:off x="539750" y="1484313"/>
            <a:ext cx="2879725" cy="1603375"/>
          </a:xfrm>
          <a:prstGeom prst="rect">
            <a:avLst/>
          </a:prstGeom>
          <a:noFill/>
          <a:ln w="9525">
            <a:noFill/>
            <a:miter lim="800000"/>
            <a:headEnd/>
            <a:tailEnd/>
          </a:ln>
        </p:spPr>
        <p:txBody>
          <a:bodyPr>
            <a:spAutoFit/>
          </a:bodyPr>
          <a:lstStyle/>
          <a:p>
            <a:pPr algn="just"/>
            <a:r>
              <a:rPr lang="fr-FR" b="1">
                <a:latin typeface="Comic Sans MS" pitchFamily="66" charset="0"/>
              </a:rPr>
              <a:t>Le CIS Fouras est implanté à Fouras, une petite ville de 3500 habitants.</a:t>
            </a:r>
          </a:p>
          <a:p>
            <a:pPr>
              <a:spcBef>
                <a:spcPct val="50000"/>
              </a:spcBef>
            </a:pPr>
            <a:endParaRPr lang="fr-FR" b="1">
              <a:latin typeface="Comic Sans MS" pitchFamily="66" charset="0"/>
            </a:endParaRP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4279"/>
                                        </p:tgtEl>
                                        <p:attrNameLst>
                                          <p:attrName>style.visibility</p:attrName>
                                        </p:attrNameLst>
                                      </p:cBhvr>
                                      <p:to>
                                        <p:strVal val="visible"/>
                                      </p:to>
                                    </p:set>
                                    <p:anim calcmode="lin" valueType="num">
                                      <p:cBhvr>
                                        <p:cTn id="7" dur="2000" fill="hold"/>
                                        <p:tgtEl>
                                          <p:spTgt spid="54279"/>
                                        </p:tgtEl>
                                        <p:attrNameLst>
                                          <p:attrName>ppt_w</p:attrName>
                                        </p:attrNameLst>
                                      </p:cBhvr>
                                      <p:tavLst>
                                        <p:tav tm="0">
                                          <p:val>
                                            <p:fltVal val="0"/>
                                          </p:val>
                                        </p:tav>
                                        <p:tav tm="100000">
                                          <p:val>
                                            <p:strVal val="#ppt_w"/>
                                          </p:val>
                                        </p:tav>
                                      </p:tavLst>
                                    </p:anim>
                                    <p:anim calcmode="lin" valueType="num">
                                      <p:cBhvr>
                                        <p:cTn id="8" dur="2000" fill="hold"/>
                                        <p:tgtEl>
                                          <p:spTgt spid="54279"/>
                                        </p:tgtEl>
                                        <p:attrNameLst>
                                          <p:attrName>ppt_h</p:attrName>
                                        </p:attrNameLst>
                                      </p:cBhvr>
                                      <p:tavLst>
                                        <p:tav tm="0">
                                          <p:val>
                                            <p:fltVal val="0"/>
                                          </p:val>
                                        </p:tav>
                                        <p:tav tm="100000">
                                          <p:val>
                                            <p:strVal val="#ppt_h"/>
                                          </p:val>
                                        </p:tav>
                                      </p:tavLst>
                                    </p:anim>
                                    <p:anim calcmode="lin" valueType="num">
                                      <p:cBhvr>
                                        <p:cTn id="9" dur="2000" fill="hold"/>
                                        <p:tgtEl>
                                          <p:spTgt spid="54279"/>
                                        </p:tgtEl>
                                        <p:attrNameLst>
                                          <p:attrName>style.rotation</p:attrName>
                                        </p:attrNameLst>
                                      </p:cBhvr>
                                      <p:tavLst>
                                        <p:tav tm="0">
                                          <p:val>
                                            <p:fltVal val="90"/>
                                          </p:val>
                                        </p:tav>
                                        <p:tav tm="100000">
                                          <p:val>
                                            <p:fltVal val="0"/>
                                          </p:val>
                                        </p:tav>
                                      </p:tavLst>
                                    </p:anim>
                                    <p:animEffect transition="in" filter="fade">
                                      <p:cBhvr>
                                        <p:cTn id="10" dur="2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11"/>
          <p:cNvPicPr>
            <a:picLocks noChangeAspect="1" noChangeArrowheads="1"/>
          </p:cNvPicPr>
          <p:nvPr/>
        </p:nvPicPr>
        <p:blipFill>
          <a:blip r:embed="rId2" cstate="print"/>
          <a:srcRect/>
          <a:stretch>
            <a:fillRect/>
          </a:stretch>
        </p:blipFill>
        <p:spPr bwMode="auto">
          <a:xfrm>
            <a:off x="2771775" y="1628775"/>
            <a:ext cx="5256213" cy="4049713"/>
          </a:xfrm>
          <a:prstGeom prst="rect">
            <a:avLst/>
          </a:prstGeom>
          <a:noFill/>
          <a:ln w="9525">
            <a:noFill/>
            <a:miter lim="800000"/>
            <a:headEnd/>
            <a:tailEnd/>
          </a:ln>
        </p:spPr>
      </p:pic>
      <p:pic>
        <p:nvPicPr>
          <p:cNvPr id="35843" name="Picture 10"/>
          <p:cNvPicPr>
            <a:picLocks noChangeAspect="1" noChangeArrowheads="1"/>
          </p:cNvPicPr>
          <p:nvPr/>
        </p:nvPicPr>
        <p:blipFill>
          <a:blip r:embed="rId3" cstate="print"/>
          <a:srcRect/>
          <a:stretch>
            <a:fillRect/>
          </a:stretch>
        </p:blipFill>
        <p:spPr bwMode="auto">
          <a:xfrm>
            <a:off x="6227763" y="4797425"/>
            <a:ext cx="2616200" cy="1962150"/>
          </a:xfrm>
          <a:prstGeom prst="rect">
            <a:avLst/>
          </a:prstGeom>
          <a:noFill/>
          <a:ln w="9525">
            <a:noFill/>
            <a:miter lim="800000"/>
            <a:headEnd/>
            <a:tailEnd/>
          </a:ln>
        </p:spPr>
      </p:pic>
      <p:sp>
        <p:nvSpPr>
          <p:cNvPr id="132098" name="Rectangle 2"/>
          <p:cNvSpPr>
            <a:spLocks noGrp="1" noChangeArrowheads="1"/>
          </p:cNvSpPr>
          <p:nvPr>
            <p:ph type="title"/>
          </p:nvPr>
        </p:nvSpPr>
        <p:spPr>
          <a:xfrm>
            <a:off x="468313" y="476250"/>
            <a:ext cx="7613650" cy="758825"/>
          </a:xfrm>
        </p:spPr>
        <p:txBody>
          <a:bodyPr/>
          <a:lstStyle/>
          <a:p>
            <a:pPr eaLnBrk="1" hangingPunct="1">
              <a:defRPr/>
            </a:pPr>
            <a:r>
              <a:rPr lang="fr-FR" dirty="0" smtClean="0"/>
              <a:t>A découvrir à La Rochelle…</a:t>
            </a:r>
          </a:p>
        </p:txBody>
      </p:sp>
      <p:sp>
        <p:nvSpPr>
          <p:cNvPr id="35845" name="Text Box 3"/>
          <p:cNvSpPr txBox="1">
            <a:spLocks noChangeArrowheads="1"/>
          </p:cNvSpPr>
          <p:nvPr/>
        </p:nvSpPr>
        <p:spPr bwMode="auto">
          <a:xfrm>
            <a:off x="2843213" y="1628775"/>
            <a:ext cx="3673475" cy="366713"/>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L’aquarium de La Rochelle</a:t>
            </a:r>
          </a:p>
        </p:txBody>
      </p:sp>
      <p:pic>
        <p:nvPicPr>
          <p:cNvPr id="35846" name="Picture 9" descr="oursin"/>
          <p:cNvPicPr>
            <a:picLocks noChangeAspect="1" noChangeArrowheads="1"/>
          </p:cNvPicPr>
          <p:nvPr/>
        </p:nvPicPr>
        <p:blipFill>
          <a:blip r:embed="rId4" cstate="print"/>
          <a:srcRect/>
          <a:stretch>
            <a:fillRect/>
          </a:stretch>
        </p:blipFill>
        <p:spPr bwMode="auto">
          <a:xfrm>
            <a:off x="6875463" y="1341438"/>
            <a:ext cx="1679575" cy="1260475"/>
          </a:xfrm>
          <a:prstGeom prst="rect">
            <a:avLst/>
          </a:prstGeom>
          <a:noFill/>
          <a:ln w="9525">
            <a:noFill/>
            <a:miter lim="800000"/>
            <a:headEnd/>
            <a:tailEnd/>
          </a:ln>
        </p:spPr>
      </p:pic>
      <p:pic>
        <p:nvPicPr>
          <p:cNvPr id="35847" name="Picture 7"/>
          <p:cNvPicPr>
            <a:picLocks noChangeAspect="1" noChangeArrowheads="1"/>
          </p:cNvPicPr>
          <p:nvPr/>
        </p:nvPicPr>
        <p:blipFill>
          <a:blip r:embed="rId5" cstate="print"/>
          <a:srcRect/>
          <a:stretch>
            <a:fillRect/>
          </a:stretch>
        </p:blipFill>
        <p:spPr bwMode="auto">
          <a:xfrm>
            <a:off x="179388" y="3500438"/>
            <a:ext cx="2374900" cy="1782762"/>
          </a:xfrm>
          <a:prstGeom prst="rect">
            <a:avLst/>
          </a:prstGeom>
          <a:noFill/>
          <a:ln w="9525">
            <a:noFill/>
            <a:miter lim="800000"/>
            <a:headEnd/>
            <a:tailEnd/>
          </a:ln>
        </p:spPr>
      </p:pic>
      <p:sp>
        <p:nvSpPr>
          <p:cNvPr id="35848" name="Text Box 3"/>
          <p:cNvSpPr txBox="1">
            <a:spLocks noChangeArrowheads="1"/>
          </p:cNvSpPr>
          <p:nvPr/>
        </p:nvSpPr>
        <p:spPr bwMode="auto">
          <a:xfrm>
            <a:off x="0" y="2781300"/>
            <a:ext cx="2700338" cy="368300"/>
          </a:xfrm>
          <a:prstGeom prst="rect">
            <a:avLst/>
          </a:prstGeom>
          <a:noFill/>
          <a:ln w="9525">
            <a:noFill/>
            <a:miter lim="800000"/>
            <a:headEnd/>
            <a:tailEnd/>
          </a:ln>
        </p:spPr>
        <p:txBody>
          <a:bodyPr>
            <a:spAutoFit/>
          </a:bodyPr>
          <a:lstStyle/>
          <a:p>
            <a:pPr algn="ctr">
              <a:spcBef>
                <a:spcPct val="50000"/>
              </a:spcBef>
            </a:pPr>
            <a:r>
              <a:rPr lang="fr-FR">
                <a:latin typeface="Comic Sans MS" pitchFamily="66" charset="0"/>
              </a:rPr>
              <a:t>Le vieux port…</a:t>
            </a:r>
          </a:p>
        </p:txBody>
      </p:sp>
    </p:spTree>
  </p:cSld>
  <p:clrMapOvr>
    <a:masterClrMapping/>
  </p:clrMapOvr>
  <p:transition advTm="6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868144" y="1700808"/>
            <a:ext cx="2663825" cy="3667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La Corderie Royale </a:t>
            </a:r>
          </a:p>
        </p:txBody>
      </p:sp>
      <p:sp>
        <p:nvSpPr>
          <p:cNvPr id="36867" name="Text Box 3"/>
          <p:cNvSpPr txBox="1">
            <a:spLocks noChangeArrowheads="1"/>
          </p:cNvSpPr>
          <p:nvPr/>
        </p:nvSpPr>
        <p:spPr bwMode="auto">
          <a:xfrm>
            <a:off x="683568" y="1844824"/>
            <a:ext cx="3348038" cy="369332"/>
          </a:xfrm>
          <a:prstGeom prst="rect">
            <a:avLst/>
          </a:prstGeom>
          <a:noFill/>
          <a:ln w="9525">
            <a:noFill/>
            <a:miter lim="800000"/>
            <a:headEnd/>
            <a:tailEnd/>
          </a:ln>
        </p:spPr>
        <p:txBody>
          <a:bodyPr>
            <a:spAutoFit/>
          </a:bodyPr>
          <a:lstStyle/>
          <a:p>
            <a:pPr algn="ctr">
              <a:spcBef>
                <a:spcPct val="50000"/>
              </a:spcBef>
            </a:pPr>
            <a:r>
              <a:rPr lang="fr-FR" dirty="0">
                <a:latin typeface="Comic Sans MS" pitchFamily="66" charset="0"/>
              </a:rPr>
              <a:t>La visite de </a:t>
            </a:r>
            <a:r>
              <a:rPr lang="fr-FR" dirty="0" smtClean="0">
                <a:latin typeface="Comic Sans MS" pitchFamily="66" charset="0"/>
              </a:rPr>
              <a:t>Brouage </a:t>
            </a:r>
            <a:endParaRPr lang="fr-FR" dirty="0">
              <a:latin typeface="Comic Sans MS" pitchFamily="66" charset="0"/>
            </a:endParaRPr>
          </a:p>
        </p:txBody>
      </p:sp>
      <p:pic>
        <p:nvPicPr>
          <p:cNvPr id="36868" name="Picture 8" descr="corderie04"/>
          <p:cNvPicPr>
            <a:picLocks noChangeAspect="1" noChangeArrowheads="1"/>
          </p:cNvPicPr>
          <p:nvPr/>
        </p:nvPicPr>
        <p:blipFill>
          <a:blip r:embed="rId2" cstate="print"/>
          <a:srcRect/>
          <a:stretch>
            <a:fillRect/>
          </a:stretch>
        </p:blipFill>
        <p:spPr bwMode="auto">
          <a:xfrm>
            <a:off x="5003533" y="2636912"/>
            <a:ext cx="4032517" cy="2808312"/>
          </a:xfrm>
          <a:prstGeom prst="rect">
            <a:avLst/>
          </a:prstGeom>
          <a:noFill/>
          <a:ln w="9525">
            <a:noFill/>
            <a:miter lim="800000"/>
            <a:headEnd/>
            <a:tailEnd/>
          </a:ln>
        </p:spPr>
      </p:pic>
      <p:sp>
        <p:nvSpPr>
          <p:cNvPr id="8" name="Rectangle 2"/>
          <p:cNvSpPr>
            <a:spLocks noGrp="1" noChangeArrowheads="1"/>
          </p:cNvSpPr>
          <p:nvPr>
            <p:ph type="title"/>
          </p:nvPr>
        </p:nvSpPr>
        <p:spPr>
          <a:xfrm>
            <a:off x="107504" y="476250"/>
            <a:ext cx="8784975" cy="758825"/>
          </a:xfrm>
        </p:spPr>
        <p:txBody>
          <a:bodyPr/>
          <a:lstStyle/>
          <a:p>
            <a:pPr eaLnBrk="1" hangingPunct="1">
              <a:defRPr/>
            </a:pPr>
            <a:r>
              <a:rPr lang="fr-FR" sz="4000" dirty="0" smtClean="0"/>
              <a:t>A découvrir à </a:t>
            </a:r>
            <a:r>
              <a:rPr lang="fr-FR" sz="4000" dirty="0" smtClean="0"/>
              <a:t>Rochefort, ou tout près…</a:t>
            </a:r>
            <a:endParaRPr lang="fr-FR" sz="4000" dirty="0" smtClean="0"/>
          </a:p>
        </p:txBody>
      </p:sp>
      <p:pic>
        <p:nvPicPr>
          <p:cNvPr id="36872" name="Picture 8" descr="Résultat de recherche d'images pour &quot;brouage 17&quot;"/>
          <p:cNvPicPr>
            <a:picLocks noChangeAspect="1" noChangeArrowheads="1"/>
          </p:cNvPicPr>
          <p:nvPr/>
        </p:nvPicPr>
        <p:blipFill>
          <a:blip r:embed="rId3" cstate="print"/>
          <a:srcRect/>
          <a:stretch>
            <a:fillRect/>
          </a:stretch>
        </p:blipFill>
        <p:spPr bwMode="auto">
          <a:xfrm>
            <a:off x="107504" y="2564904"/>
            <a:ext cx="4654275" cy="2872359"/>
          </a:xfrm>
          <a:prstGeom prst="rect">
            <a:avLst/>
          </a:prstGeom>
          <a:noFill/>
        </p:spPr>
      </p:pic>
    </p:spTree>
  </p:cSld>
  <p:clrMapOvr>
    <a:masterClrMapping/>
  </p:clrMapOvr>
  <p:transition spd="med" advTm="6000">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868144" y="1700808"/>
            <a:ext cx="2663825" cy="369332"/>
          </a:xfrm>
          <a:prstGeom prst="rect">
            <a:avLst/>
          </a:prstGeom>
          <a:noFill/>
          <a:ln w="9525">
            <a:noFill/>
            <a:miter lim="800000"/>
            <a:headEnd/>
            <a:tailEnd/>
          </a:ln>
        </p:spPr>
        <p:txBody>
          <a:bodyPr>
            <a:spAutoFit/>
          </a:bodyPr>
          <a:lstStyle/>
          <a:p>
            <a:pPr>
              <a:spcBef>
                <a:spcPct val="50000"/>
              </a:spcBef>
            </a:pPr>
            <a:r>
              <a:rPr lang="fr-FR" dirty="0" smtClean="0">
                <a:latin typeface="Comic Sans MS" pitchFamily="66" charset="0"/>
              </a:rPr>
              <a:t>L’île d’Aix </a:t>
            </a:r>
            <a:endParaRPr lang="fr-FR" dirty="0">
              <a:latin typeface="Comic Sans MS" pitchFamily="66" charset="0"/>
            </a:endParaRPr>
          </a:p>
        </p:txBody>
      </p:sp>
      <p:sp>
        <p:nvSpPr>
          <p:cNvPr id="36867" name="Text Box 3"/>
          <p:cNvSpPr txBox="1">
            <a:spLocks noChangeArrowheads="1"/>
          </p:cNvSpPr>
          <p:nvPr/>
        </p:nvSpPr>
        <p:spPr bwMode="auto">
          <a:xfrm>
            <a:off x="683568" y="1844824"/>
            <a:ext cx="3348038" cy="369332"/>
          </a:xfrm>
          <a:prstGeom prst="rect">
            <a:avLst/>
          </a:prstGeom>
          <a:noFill/>
          <a:ln w="9525">
            <a:noFill/>
            <a:miter lim="800000"/>
            <a:headEnd/>
            <a:tailEnd/>
          </a:ln>
        </p:spPr>
        <p:txBody>
          <a:bodyPr>
            <a:spAutoFit/>
          </a:bodyPr>
          <a:lstStyle/>
          <a:p>
            <a:pPr algn="ctr">
              <a:spcBef>
                <a:spcPct val="50000"/>
              </a:spcBef>
            </a:pPr>
            <a:r>
              <a:rPr lang="fr-FR" dirty="0" smtClean="0">
                <a:latin typeface="Comic Sans MS" pitchFamily="66" charset="0"/>
              </a:rPr>
              <a:t>L’île Madame</a:t>
            </a:r>
            <a:endParaRPr lang="fr-FR" dirty="0">
              <a:latin typeface="Comic Sans MS" pitchFamily="66" charset="0"/>
            </a:endParaRPr>
          </a:p>
        </p:txBody>
      </p:sp>
      <p:sp>
        <p:nvSpPr>
          <p:cNvPr id="8" name="Rectangle 2"/>
          <p:cNvSpPr>
            <a:spLocks noGrp="1" noChangeArrowheads="1"/>
          </p:cNvSpPr>
          <p:nvPr>
            <p:ph type="title"/>
          </p:nvPr>
        </p:nvSpPr>
        <p:spPr>
          <a:xfrm>
            <a:off x="107504" y="476250"/>
            <a:ext cx="8784975" cy="758825"/>
          </a:xfrm>
        </p:spPr>
        <p:txBody>
          <a:bodyPr/>
          <a:lstStyle/>
          <a:p>
            <a:pPr eaLnBrk="1" hangingPunct="1">
              <a:defRPr/>
            </a:pPr>
            <a:r>
              <a:rPr lang="fr-FR" sz="4000" dirty="0" smtClean="0"/>
              <a:t>A découvrir à </a:t>
            </a:r>
            <a:r>
              <a:rPr lang="fr-FR" sz="4000" dirty="0" smtClean="0"/>
              <a:t>FOURAS, ou tout près…</a:t>
            </a:r>
            <a:endParaRPr lang="fr-FR" sz="4000" dirty="0" smtClean="0"/>
          </a:p>
        </p:txBody>
      </p:sp>
      <p:pic>
        <p:nvPicPr>
          <p:cNvPr id="123906" name="Picture 2" descr="Résultat de recherche d'images pour &quot;l'île madame&quot;"/>
          <p:cNvPicPr>
            <a:picLocks noChangeAspect="1" noChangeArrowheads="1"/>
          </p:cNvPicPr>
          <p:nvPr/>
        </p:nvPicPr>
        <p:blipFill>
          <a:blip r:embed="rId2" cstate="print"/>
          <a:srcRect/>
          <a:stretch>
            <a:fillRect/>
          </a:stretch>
        </p:blipFill>
        <p:spPr bwMode="auto">
          <a:xfrm>
            <a:off x="395536" y="2492896"/>
            <a:ext cx="4073038" cy="3217565"/>
          </a:xfrm>
          <a:prstGeom prst="rect">
            <a:avLst/>
          </a:prstGeom>
          <a:noFill/>
        </p:spPr>
      </p:pic>
      <p:pic>
        <p:nvPicPr>
          <p:cNvPr id="123908" name="Picture 4" descr="Résultat de recherche d'images pour &quot;l'île d'aix&quot;"/>
          <p:cNvPicPr>
            <a:picLocks noChangeAspect="1" noChangeArrowheads="1"/>
          </p:cNvPicPr>
          <p:nvPr/>
        </p:nvPicPr>
        <p:blipFill>
          <a:blip r:embed="rId3" cstate="print"/>
          <a:srcRect/>
          <a:stretch>
            <a:fillRect/>
          </a:stretch>
        </p:blipFill>
        <p:spPr bwMode="auto">
          <a:xfrm>
            <a:off x="4860032" y="2420888"/>
            <a:ext cx="3923928" cy="3312368"/>
          </a:xfrm>
          <a:prstGeom prst="rect">
            <a:avLst/>
          </a:prstGeom>
          <a:noFill/>
        </p:spPr>
      </p:pic>
    </p:spTree>
  </p:cSld>
  <p:clrMapOvr>
    <a:masterClrMapping/>
  </p:clrMapOvr>
  <p:transition spd="med" advTm="6000">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868144" y="1700808"/>
            <a:ext cx="2663825" cy="366712"/>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La Corderie Royale </a:t>
            </a:r>
          </a:p>
        </p:txBody>
      </p:sp>
      <p:sp>
        <p:nvSpPr>
          <p:cNvPr id="36867" name="Text Box 3"/>
          <p:cNvSpPr txBox="1">
            <a:spLocks noChangeArrowheads="1"/>
          </p:cNvSpPr>
          <p:nvPr/>
        </p:nvSpPr>
        <p:spPr bwMode="auto">
          <a:xfrm>
            <a:off x="683568" y="1844824"/>
            <a:ext cx="3348038" cy="369332"/>
          </a:xfrm>
          <a:prstGeom prst="rect">
            <a:avLst/>
          </a:prstGeom>
          <a:noFill/>
          <a:ln w="9525">
            <a:noFill/>
            <a:miter lim="800000"/>
            <a:headEnd/>
            <a:tailEnd/>
          </a:ln>
        </p:spPr>
        <p:txBody>
          <a:bodyPr>
            <a:spAutoFit/>
          </a:bodyPr>
          <a:lstStyle/>
          <a:p>
            <a:pPr algn="ctr">
              <a:spcBef>
                <a:spcPct val="50000"/>
              </a:spcBef>
            </a:pPr>
            <a:r>
              <a:rPr lang="fr-FR" dirty="0">
                <a:latin typeface="Comic Sans MS" pitchFamily="66" charset="0"/>
              </a:rPr>
              <a:t>La visite de </a:t>
            </a:r>
            <a:r>
              <a:rPr lang="fr-FR" dirty="0" smtClean="0">
                <a:latin typeface="Comic Sans MS" pitchFamily="66" charset="0"/>
              </a:rPr>
              <a:t>Brouage </a:t>
            </a:r>
            <a:endParaRPr lang="fr-FR" dirty="0">
              <a:latin typeface="Comic Sans MS" pitchFamily="66" charset="0"/>
            </a:endParaRPr>
          </a:p>
        </p:txBody>
      </p:sp>
      <p:pic>
        <p:nvPicPr>
          <p:cNvPr id="36868" name="Picture 8" descr="corderie04"/>
          <p:cNvPicPr>
            <a:picLocks noChangeAspect="1" noChangeArrowheads="1"/>
          </p:cNvPicPr>
          <p:nvPr/>
        </p:nvPicPr>
        <p:blipFill>
          <a:blip r:embed="rId2" cstate="print"/>
          <a:srcRect/>
          <a:stretch>
            <a:fillRect/>
          </a:stretch>
        </p:blipFill>
        <p:spPr bwMode="auto">
          <a:xfrm>
            <a:off x="5003533" y="2636912"/>
            <a:ext cx="4032517" cy="2808312"/>
          </a:xfrm>
          <a:prstGeom prst="rect">
            <a:avLst/>
          </a:prstGeom>
          <a:noFill/>
          <a:ln w="9525">
            <a:noFill/>
            <a:miter lim="800000"/>
            <a:headEnd/>
            <a:tailEnd/>
          </a:ln>
        </p:spPr>
      </p:pic>
      <p:sp>
        <p:nvSpPr>
          <p:cNvPr id="8" name="Rectangle 2"/>
          <p:cNvSpPr>
            <a:spLocks noGrp="1" noChangeArrowheads="1"/>
          </p:cNvSpPr>
          <p:nvPr>
            <p:ph type="title"/>
          </p:nvPr>
        </p:nvSpPr>
        <p:spPr>
          <a:xfrm>
            <a:off x="107504" y="476250"/>
            <a:ext cx="8784975" cy="758825"/>
          </a:xfrm>
        </p:spPr>
        <p:txBody>
          <a:bodyPr/>
          <a:lstStyle/>
          <a:p>
            <a:pPr eaLnBrk="1" hangingPunct="1">
              <a:defRPr/>
            </a:pPr>
            <a:r>
              <a:rPr lang="fr-FR" sz="4000" dirty="0" smtClean="0"/>
              <a:t>A découvrir à </a:t>
            </a:r>
            <a:r>
              <a:rPr lang="fr-FR" sz="4000" dirty="0" smtClean="0"/>
              <a:t>Rochefort, ou tout près…</a:t>
            </a:r>
            <a:endParaRPr lang="fr-FR" sz="4000" dirty="0" smtClean="0"/>
          </a:p>
        </p:txBody>
      </p:sp>
      <p:pic>
        <p:nvPicPr>
          <p:cNvPr id="36872" name="Picture 8" descr="Résultat de recherche d'images pour &quot;brouage 17&quot;"/>
          <p:cNvPicPr>
            <a:picLocks noChangeAspect="1" noChangeArrowheads="1"/>
          </p:cNvPicPr>
          <p:nvPr/>
        </p:nvPicPr>
        <p:blipFill>
          <a:blip r:embed="rId3" cstate="print"/>
          <a:srcRect/>
          <a:stretch>
            <a:fillRect/>
          </a:stretch>
        </p:blipFill>
        <p:spPr bwMode="auto">
          <a:xfrm>
            <a:off x="107504" y="2564904"/>
            <a:ext cx="4654275" cy="2872359"/>
          </a:xfrm>
          <a:prstGeom prst="rect">
            <a:avLst/>
          </a:prstGeom>
          <a:noFill/>
        </p:spPr>
      </p:pic>
    </p:spTree>
  </p:cSld>
  <p:clrMapOvr>
    <a:masterClrMapping/>
  </p:clrMapOvr>
  <p:transition spd="med" advTm="6000">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PIM7437"/>
          <p:cNvPicPr>
            <a:picLocks noChangeAspect="1" noChangeArrowheads="1"/>
          </p:cNvPicPr>
          <p:nvPr/>
        </p:nvPicPr>
        <p:blipFill>
          <a:blip r:embed="rId2" cstate="print"/>
          <a:srcRect/>
          <a:stretch>
            <a:fillRect/>
          </a:stretch>
        </p:blipFill>
        <p:spPr bwMode="auto">
          <a:xfrm>
            <a:off x="1835150" y="692150"/>
            <a:ext cx="6985000" cy="5324475"/>
          </a:xfrm>
          <a:prstGeom prst="rect">
            <a:avLst/>
          </a:prstGeom>
          <a:noFill/>
          <a:ln w="9525">
            <a:noFill/>
            <a:miter lim="800000"/>
            <a:headEnd/>
            <a:tailEnd/>
          </a:ln>
        </p:spPr>
      </p:pic>
      <p:sp>
        <p:nvSpPr>
          <p:cNvPr id="37891" name="Text Box 2"/>
          <p:cNvSpPr txBox="1">
            <a:spLocks noChangeArrowheads="1"/>
          </p:cNvSpPr>
          <p:nvPr/>
        </p:nvSpPr>
        <p:spPr bwMode="auto">
          <a:xfrm>
            <a:off x="323850" y="1557338"/>
            <a:ext cx="4537075" cy="646112"/>
          </a:xfrm>
          <a:prstGeom prst="rect">
            <a:avLst/>
          </a:prstGeom>
          <a:noFill/>
          <a:ln w="9525">
            <a:noFill/>
            <a:miter lim="800000"/>
            <a:headEnd/>
            <a:tailEnd/>
          </a:ln>
        </p:spPr>
        <p:txBody>
          <a:bodyPr>
            <a:spAutoFit/>
          </a:bodyPr>
          <a:lstStyle/>
          <a:p>
            <a:pPr>
              <a:spcBef>
                <a:spcPct val="50000"/>
              </a:spcBef>
            </a:pPr>
            <a:r>
              <a:rPr lang="fr-FR" b="1">
                <a:latin typeface="Comic Sans MS" pitchFamily="66" charset="0"/>
              </a:rPr>
              <a:t>Peut-être une croisière autour de Fort Boyard …</a:t>
            </a:r>
          </a:p>
        </p:txBody>
      </p:sp>
    </p:spTree>
  </p:cSld>
  <p:clrMapOvr>
    <a:masterClrMapping/>
  </p:clrMapOvr>
  <p:transition spd="med" advTm="6000">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1403648" y="620688"/>
            <a:ext cx="5904656" cy="1384995"/>
          </a:xfrm>
          <a:prstGeom prst="rect">
            <a:avLst/>
          </a:prstGeom>
          <a:noFill/>
          <a:ln w="9525">
            <a:noFill/>
            <a:miter lim="800000"/>
            <a:headEnd/>
            <a:tailEnd/>
          </a:ln>
        </p:spPr>
        <p:txBody>
          <a:bodyPr wrap="square">
            <a:spAutoFit/>
          </a:bodyPr>
          <a:lstStyle/>
          <a:p>
            <a:pPr algn="ctr">
              <a:spcBef>
                <a:spcPct val="50000"/>
              </a:spcBef>
            </a:pPr>
            <a:r>
              <a:rPr lang="fr-FR" sz="2800" b="1" dirty="0" smtClean="0">
                <a:latin typeface="Comic Sans MS" pitchFamily="66" charset="0"/>
              </a:rPr>
              <a:t>En même temps, la réalisation d’une chanson, paroles et musique avec un artiste </a:t>
            </a:r>
            <a:r>
              <a:rPr lang="fr-FR" sz="2800" b="1" dirty="0">
                <a:latin typeface="Comic Sans MS" pitchFamily="66" charset="0"/>
              </a:rPr>
              <a:t>…</a:t>
            </a:r>
          </a:p>
        </p:txBody>
      </p:sp>
      <p:pic>
        <p:nvPicPr>
          <p:cNvPr id="82946" name="Picture 2" descr="Résultat de recherche d'images pour &quot;franco educ&quot;"/>
          <p:cNvPicPr>
            <a:picLocks noChangeAspect="1" noChangeArrowheads="1"/>
          </p:cNvPicPr>
          <p:nvPr/>
        </p:nvPicPr>
        <p:blipFill>
          <a:blip r:embed="rId2" cstate="print"/>
          <a:srcRect/>
          <a:stretch>
            <a:fillRect/>
          </a:stretch>
        </p:blipFill>
        <p:spPr bwMode="auto">
          <a:xfrm>
            <a:off x="899592" y="2420888"/>
            <a:ext cx="7171526" cy="3528392"/>
          </a:xfrm>
          <a:prstGeom prst="rect">
            <a:avLst/>
          </a:prstGeom>
          <a:noFill/>
        </p:spPr>
      </p:pic>
    </p:spTree>
  </p:cSld>
  <p:clrMapOvr>
    <a:masterClrMapping/>
  </p:clrMapOvr>
  <p:transition spd="med" advTm="6000">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2"/>
          <p:cNvSpPr txBox="1">
            <a:spLocks noChangeArrowheads="1"/>
          </p:cNvSpPr>
          <p:nvPr/>
        </p:nvSpPr>
        <p:spPr bwMode="auto">
          <a:xfrm>
            <a:off x="1763688" y="188640"/>
            <a:ext cx="5544616" cy="1384995"/>
          </a:xfrm>
          <a:prstGeom prst="rect">
            <a:avLst/>
          </a:prstGeom>
          <a:noFill/>
          <a:ln w="9525">
            <a:noFill/>
            <a:miter lim="800000"/>
            <a:headEnd/>
            <a:tailEnd/>
          </a:ln>
        </p:spPr>
        <p:txBody>
          <a:bodyPr wrap="square">
            <a:spAutoFit/>
          </a:bodyPr>
          <a:lstStyle/>
          <a:p>
            <a:pPr>
              <a:spcBef>
                <a:spcPct val="50000"/>
              </a:spcBef>
            </a:pPr>
            <a:r>
              <a:rPr lang="fr-FR" sz="2800" b="1" dirty="0" smtClean="0">
                <a:latin typeface="Comic Sans MS" pitchFamily="66" charset="0"/>
              </a:rPr>
              <a:t>L’artiste retenu sera sans doute Monsieur Florian MONA </a:t>
            </a:r>
            <a:r>
              <a:rPr lang="fr-FR" sz="2800" b="1" dirty="0">
                <a:latin typeface="Comic Sans MS" pitchFamily="66" charset="0"/>
              </a:rPr>
              <a:t>…</a:t>
            </a:r>
          </a:p>
        </p:txBody>
      </p:sp>
      <p:pic>
        <p:nvPicPr>
          <p:cNvPr id="81922" name="Picture 2" descr="Résultat de recherche d'images pour &quot;florian mona&quot;"/>
          <p:cNvPicPr>
            <a:picLocks noChangeAspect="1" noChangeArrowheads="1"/>
          </p:cNvPicPr>
          <p:nvPr/>
        </p:nvPicPr>
        <p:blipFill>
          <a:blip r:embed="rId2" cstate="print"/>
          <a:srcRect/>
          <a:stretch>
            <a:fillRect/>
          </a:stretch>
        </p:blipFill>
        <p:spPr bwMode="auto">
          <a:xfrm>
            <a:off x="1979712" y="1482659"/>
            <a:ext cx="5162178" cy="5145254"/>
          </a:xfrm>
          <a:prstGeom prst="rect">
            <a:avLst/>
          </a:prstGeom>
          <a:noFill/>
        </p:spPr>
      </p:pic>
    </p:spTree>
  </p:cSld>
  <p:clrMapOvr>
    <a:masterClrMapping/>
  </p:clrMapOvr>
  <p:transition spd="med" advTm="6000">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323850" y="1557338"/>
            <a:ext cx="4537075" cy="1062037"/>
          </a:xfrm>
          <a:prstGeom prst="rect">
            <a:avLst/>
          </a:prstGeom>
          <a:noFill/>
          <a:ln w="9525">
            <a:noFill/>
            <a:miter lim="800000"/>
            <a:headEnd/>
            <a:tailEnd/>
          </a:ln>
        </p:spPr>
        <p:txBody>
          <a:bodyPr>
            <a:spAutoFit/>
          </a:bodyPr>
          <a:lstStyle/>
          <a:p>
            <a:pPr algn="ctr">
              <a:spcBef>
                <a:spcPct val="50000"/>
              </a:spcBef>
            </a:pPr>
            <a:r>
              <a:rPr lang="fr-FR" b="1">
                <a:latin typeface="Comic Sans MS" pitchFamily="66" charset="0"/>
              </a:rPr>
              <a:t>Le temps passe vite. Nous serons   BIENTÔT A FOURAS ! </a:t>
            </a:r>
          </a:p>
          <a:p>
            <a:pPr>
              <a:spcBef>
                <a:spcPct val="50000"/>
              </a:spcBef>
            </a:pPr>
            <a:endParaRPr lang="fr-FR" b="1">
              <a:latin typeface="Comic Sans MS" pitchFamily="66" charset="0"/>
            </a:endParaRPr>
          </a:p>
        </p:txBody>
      </p:sp>
      <p:pic>
        <p:nvPicPr>
          <p:cNvPr id="38915" name="Picture 4"/>
          <p:cNvPicPr>
            <a:picLocks noChangeAspect="1" noChangeArrowheads="1"/>
          </p:cNvPicPr>
          <p:nvPr/>
        </p:nvPicPr>
        <p:blipFill>
          <a:blip r:embed="rId2" cstate="print"/>
          <a:srcRect/>
          <a:stretch>
            <a:fillRect/>
          </a:stretch>
        </p:blipFill>
        <p:spPr bwMode="auto">
          <a:xfrm>
            <a:off x="179388" y="2781300"/>
            <a:ext cx="3673475" cy="2755900"/>
          </a:xfrm>
          <a:prstGeom prst="rect">
            <a:avLst/>
          </a:prstGeom>
          <a:solidFill>
            <a:srgbClr val="FFFFFF"/>
          </a:solidFill>
          <a:ln w="19050">
            <a:solidFill>
              <a:srgbClr val="000000"/>
            </a:solidFill>
            <a:miter lim="800000"/>
            <a:headEnd/>
            <a:tailEnd/>
          </a:ln>
        </p:spPr>
      </p:pic>
      <p:pic>
        <p:nvPicPr>
          <p:cNvPr id="38916" name="Picture 8" descr="Image:Grande plage fouras 2.jpg">
            <a:hlinkClick r:id="rId3"/>
          </p:cNvPr>
          <p:cNvPicPr>
            <a:picLocks noChangeAspect="1" noChangeArrowheads="1"/>
          </p:cNvPicPr>
          <p:nvPr/>
        </p:nvPicPr>
        <p:blipFill>
          <a:blip r:embed="rId4" cstate="print"/>
          <a:srcRect/>
          <a:stretch>
            <a:fillRect/>
          </a:stretch>
        </p:blipFill>
        <p:spPr bwMode="auto">
          <a:xfrm>
            <a:off x="4716463" y="4221163"/>
            <a:ext cx="3119437" cy="2339975"/>
          </a:xfrm>
          <a:prstGeom prst="rect">
            <a:avLst/>
          </a:prstGeom>
          <a:noFill/>
          <a:ln w="9525">
            <a:noFill/>
            <a:miter lim="800000"/>
            <a:headEnd/>
            <a:tailEnd/>
          </a:ln>
        </p:spPr>
      </p:pic>
      <p:pic>
        <p:nvPicPr>
          <p:cNvPr id="38917" name="Picture 10" descr="Image:FortVaubanPlage.JPG">
            <a:hlinkClick r:id="rId5"/>
          </p:cNvPr>
          <p:cNvPicPr>
            <a:picLocks noChangeAspect="1" noChangeArrowheads="1"/>
          </p:cNvPicPr>
          <p:nvPr/>
        </p:nvPicPr>
        <p:blipFill>
          <a:blip r:embed="rId6" cstate="print"/>
          <a:srcRect/>
          <a:stretch>
            <a:fillRect/>
          </a:stretch>
        </p:blipFill>
        <p:spPr bwMode="auto">
          <a:xfrm>
            <a:off x="5076825" y="476250"/>
            <a:ext cx="2736850" cy="2049463"/>
          </a:xfrm>
          <a:prstGeom prst="rect">
            <a:avLst/>
          </a:prstGeom>
          <a:noFill/>
          <a:ln w="9525">
            <a:noFill/>
            <a:miter lim="800000"/>
            <a:headEnd/>
            <a:tailEnd/>
          </a:ln>
        </p:spPr>
      </p:pic>
      <p:pic>
        <p:nvPicPr>
          <p:cNvPr id="38918" name="Picture 14" descr="medium_43_1-les-huitres-de-marennes-oleron">
            <a:hlinkClick r:id="rId7"/>
          </p:cNvPr>
          <p:cNvPicPr>
            <a:picLocks noChangeAspect="1" noChangeArrowheads="1"/>
          </p:cNvPicPr>
          <p:nvPr/>
        </p:nvPicPr>
        <p:blipFill>
          <a:blip r:embed="rId8" cstate="print"/>
          <a:srcRect/>
          <a:stretch>
            <a:fillRect/>
          </a:stretch>
        </p:blipFill>
        <p:spPr bwMode="auto">
          <a:xfrm>
            <a:off x="3276600" y="2349500"/>
            <a:ext cx="2016125" cy="1349375"/>
          </a:xfrm>
          <a:prstGeom prst="rect">
            <a:avLst/>
          </a:prstGeom>
          <a:noFill/>
          <a:ln w="9525">
            <a:no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4" name="Picture 16" descr="presquile"/>
          <p:cNvPicPr>
            <a:picLocks noChangeAspect="1" noChangeArrowheads="1"/>
          </p:cNvPicPr>
          <p:nvPr>
            <p:ph/>
          </p:nvPr>
        </p:nvPicPr>
        <p:blipFill>
          <a:blip r:embed="rId2" cstate="print"/>
          <a:srcRect/>
          <a:stretch>
            <a:fillRect/>
          </a:stretch>
        </p:blipFill>
        <p:spPr>
          <a:xfrm>
            <a:off x="1404938" y="1316038"/>
            <a:ext cx="6335712" cy="4219575"/>
          </a:xfrm>
          <a:noFill/>
        </p:spPr>
      </p:pic>
      <p:sp>
        <p:nvSpPr>
          <p:cNvPr id="32786" name="Rectangle 18"/>
          <p:cNvSpPr>
            <a:spLocks noRot="1" noChangeArrowheads="1"/>
          </p:cNvSpPr>
          <p:nvPr/>
        </p:nvSpPr>
        <p:spPr bwMode="auto">
          <a:xfrm>
            <a:off x="468313" y="115888"/>
            <a:ext cx="8229600" cy="1143000"/>
          </a:xfrm>
          <a:prstGeom prst="rect">
            <a:avLst/>
          </a:prstGeom>
          <a:noFill/>
          <a:ln w="9525">
            <a:noFill/>
            <a:miter lim="800000"/>
            <a:headEnd/>
            <a:tailEnd/>
          </a:ln>
          <a:effectLst/>
        </p:spPr>
        <p:txBody>
          <a:bodyPr anchor="ctr"/>
          <a:lstStyle/>
          <a:p>
            <a:pPr algn="ctr">
              <a:defRPr/>
            </a:pPr>
            <a:r>
              <a:rPr lang="fr-FR" sz="4400">
                <a:solidFill>
                  <a:schemeClr val="tx2"/>
                </a:solidFill>
                <a:effectLst>
                  <a:outerShdw blurRad="38100" dist="38100" dir="2700000" algn="tl">
                    <a:srgbClr val="000000"/>
                  </a:outerShdw>
                </a:effectLst>
                <a:latin typeface="Comic Sans MS" pitchFamily="66" charset="0"/>
              </a:rPr>
              <a:t>La presqu’île </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2784"/>
                                        </p:tgtEl>
                                        <p:attrNameLst>
                                          <p:attrName>style.visibility</p:attrName>
                                        </p:attrNameLst>
                                      </p:cBhvr>
                                      <p:to>
                                        <p:strVal val="visible"/>
                                      </p:to>
                                    </p:set>
                                    <p:anim calcmode="lin" valueType="num">
                                      <p:cBhvr>
                                        <p:cTn id="7" dur="500" fill="hold"/>
                                        <p:tgtEl>
                                          <p:spTgt spid="32784"/>
                                        </p:tgtEl>
                                        <p:attrNameLst>
                                          <p:attrName>ppt_w</p:attrName>
                                        </p:attrNameLst>
                                      </p:cBhvr>
                                      <p:tavLst>
                                        <p:tav tm="0">
                                          <p:val>
                                            <p:fltVal val="0"/>
                                          </p:val>
                                        </p:tav>
                                        <p:tav tm="100000">
                                          <p:val>
                                            <p:strVal val="#ppt_w"/>
                                          </p:val>
                                        </p:tav>
                                      </p:tavLst>
                                    </p:anim>
                                    <p:anim calcmode="lin" valueType="num">
                                      <p:cBhvr>
                                        <p:cTn id="8" dur="500" fill="hold"/>
                                        <p:tgtEl>
                                          <p:spTgt spid="32784"/>
                                        </p:tgtEl>
                                        <p:attrNameLst>
                                          <p:attrName>ppt_h</p:attrName>
                                        </p:attrNameLst>
                                      </p:cBhvr>
                                      <p:tavLst>
                                        <p:tav tm="0">
                                          <p:val>
                                            <p:fltVal val="0"/>
                                          </p:val>
                                        </p:tav>
                                        <p:tav tm="100000">
                                          <p:val>
                                            <p:strVal val="#ppt_h"/>
                                          </p:val>
                                        </p:tav>
                                      </p:tavLst>
                                    </p:anim>
                                    <p:animEffect transition="in" filter="fade">
                                      <p:cBhvr>
                                        <p:cTn id="9"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descr="MVC-645F"/>
          <p:cNvPicPr>
            <a:picLocks noChangeAspect="1" noChangeArrowheads="1"/>
          </p:cNvPicPr>
          <p:nvPr>
            <p:ph/>
          </p:nvPr>
        </p:nvPicPr>
        <p:blipFill>
          <a:blip r:embed="rId2" cstate="print"/>
          <a:srcRect/>
          <a:stretch>
            <a:fillRect/>
          </a:stretch>
        </p:blipFill>
        <p:spPr>
          <a:xfrm>
            <a:off x="1406525" y="1052513"/>
            <a:ext cx="6330950" cy="4748212"/>
          </a:xfrm>
          <a:noFill/>
        </p:spPr>
      </p:pic>
      <p:sp>
        <p:nvSpPr>
          <p:cNvPr id="55305" name="Rectangle 9"/>
          <p:cNvSpPr>
            <a:spLocks noRot="1" noChangeArrowheads="1"/>
          </p:cNvSpPr>
          <p:nvPr/>
        </p:nvSpPr>
        <p:spPr bwMode="auto">
          <a:xfrm>
            <a:off x="468313" y="115888"/>
            <a:ext cx="8229600" cy="1143000"/>
          </a:xfrm>
          <a:prstGeom prst="rect">
            <a:avLst/>
          </a:prstGeom>
          <a:noFill/>
          <a:ln w="9525">
            <a:noFill/>
            <a:miter lim="800000"/>
            <a:headEnd/>
            <a:tailEnd/>
          </a:ln>
          <a:effectLst/>
        </p:spPr>
        <p:txBody>
          <a:bodyPr anchor="ctr"/>
          <a:lstStyle/>
          <a:p>
            <a:pPr algn="ctr">
              <a:defRPr/>
            </a:pPr>
            <a:r>
              <a:rPr lang="fr-FR" sz="4400">
                <a:solidFill>
                  <a:schemeClr val="tx2"/>
                </a:solidFill>
                <a:effectLst>
                  <a:outerShdw blurRad="38100" dist="38100" dir="2700000" algn="tl">
                    <a:srgbClr val="000000"/>
                  </a:outerShdw>
                </a:effectLst>
                <a:latin typeface="Comic Sans MS" pitchFamily="66" charset="0"/>
              </a:rPr>
              <a:t>La grande plage </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500" fill="hold"/>
                                        <p:tgtEl>
                                          <p:spTgt spid="55303"/>
                                        </p:tgtEl>
                                        <p:attrNameLst>
                                          <p:attrName>ppt_w</p:attrName>
                                        </p:attrNameLst>
                                      </p:cBhvr>
                                      <p:tavLst>
                                        <p:tav tm="0">
                                          <p:val>
                                            <p:fltVal val="0"/>
                                          </p:val>
                                        </p:tav>
                                        <p:tav tm="100000">
                                          <p:val>
                                            <p:strVal val="#ppt_w"/>
                                          </p:val>
                                        </p:tav>
                                      </p:tavLst>
                                    </p:anim>
                                    <p:anim calcmode="lin" valueType="num">
                                      <p:cBhvr>
                                        <p:cTn id="8" dur="500" fill="hold"/>
                                        <p:tgtEl>
                                          <p:spTgt spid="55303"/>
                                        </p:tgtEl>
                                        <p:attrNameLst>
                                          <p:attrName>ppt_h</p:attrName>
                                        </p:attrNameLst>
                                      </p:cBhvr>
                                      <p:tavLst>
                                        <p:tav tm="0">
                                          <p:val>
                                            <p:fltVal val="0"/>
                                          </p:val>
                                        </p:tav>
                                        <p:tav tm="100000">
                                          <p:val>
                                            <p:strVal val="#ppt_h"/>
                                          </p:val>
                                        </p:tav>
                                      </p:tavLst>
                                    </p:anim>
                                    <p:animEffect transition="in" filter="fade">
                                      <p:cBhvr>
                                        <p:cTn id="9"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9" descr="Photo 003"/>
          <p:cNvPicPr>
            <a:picLocks noChangeAspect="1" noChangeArrowheads="1"/>
          </p:cNvPicPr>
          <p:nvPr/>
        </p:nvPicPr>
        <p:blipFill>
          <a:blip r:embed="rId2" cstate="print">
            <a:lum bright="38000" contrast="-34000"/>
          </a:blip>
          <a:srcRect/>
          <a:stretch>
            <a:fillRect/>
          </a:stretch>
        </p:blipFill>
        <p:spPr bwMode="auto">
          <a:xfrm>
            <a:off x="1043608" y="1268760"/>
            <a:ext cx="7632700" cy="5184576"/>
          </a:xfrm>
          <a:prstGeom prst="rect">
            <a:avLst/>
          </a:prstGeom>
          <a:noFill/>
          <a:ln w="9525">
            <a:noFill/>
            <a:miter lim="800000"/>
            <a:headEnd/>
            <a:tailEnd/>
          </a:ln>
        </p:spPr>
      </p:pic>
      <p:sp>
        <p:nvSpPr>
          <p:cNvPr id="11267" name="Text Box 5"/>
          <p:cNvSpPr txBox="1">
            <a:spLocks noChangeArrowheads="1"/>
          </p:cNvSpPr>
          <p:nvPr/>
        </p:nvSpPr>
        <p:spPr bwMode="auto">
          <a:xfrm>
            <a:off x="998538" y="7067550"/>
            <a:ext cx="5076825" cy="366713"/>
          </a:xfrm>
          <a:prstGeom prst="rect">
            <a:avLst/>
          </a:prstGeom>
          <a:noFill/>
          <a:ln w="9525">
            <a:noFill/>
            <a:miter lim="800000"/>
            <a:headEnd/>
            <a:tailEnd/>
          </a:ln>
        </p:spPr>
        <p:txBody>
          <a:bodyPr>
            <a:spAutoFit/>
          </a:bodyPr>
          <a:lstStyle/>
          <a:p>
            <a:pPr algn="ctr">
              <a:spcBef>
                <a:spcPct val="50000"/>
              </a:spcBef>
            </a:pPr>
            <a:endParaRPr lang="fr-FR">
              <a:latin typeface="Arial" charset="0"/>
            </a:endParaRPr>
          </a:p>
        </p:txBody>
      </p:sp>
      <p:sp>
        <p:nvSpPr>
          <p:cNvPr id="56329" name="Rectangle 9"/>
          <p:cNvSpPr>
            <a:spLocks noChangeArrowheads="1"/>
          </p:cNvSpPr>
          <p:nvPr/>
        </p:nvSpPr>
        <p:spPr bwMode="auto">
          <a:xfrm>
            <a:off x="3131840" y="1844824"/>
            <a:ext cx="4392612" cy="701675"/>
          </a:xfrm>
          <a:prstGeom prst="rect">
            <a:avLst/>
          </a:prstGeom>
          <a:noFill/>
          <a:ln w="9525">
            <a:noFill/>
            <a:miter lim="800000"/>
            <a:headEnd/>
            <a:tailEnd/>
          </a:ln>
        </p:spPr>
        <p:txBody>
          <a:bodyPr>
            <a:spAutoFit/>
          </a:bodyPr>
          <a:lstStyle/>
          <a:p>
            <a:r>
              <a:rPr lang="fr-FR" sz="2000" dirty="0">
                <a:solidFill>
                  <a:schemeClr val="bg2"/>
                </a:solidFill>
                <a:latin typeface="Comic Sans MS" pitchFamily="66" charset="0"/>
              </a:rPr>
              <a:t>La valorisation du Patrimoine</a:t>
            </a:r>
            <a:br>
              <a:rPr lang="fr-FR" sz="2000" dirty="0">
                <a:solidFill>
                  <a:schemeClr val="bg2"/>
                </a:solidFill>
                <a:latin typeface="Comic Sans MS" pitchFamily="66" charset="0"/>
              </a:rPr>
            </a:br>
            <a:endParaRPr lang="fr-FR" sz="2000" dirty="0">
              <a:solidFill>
                <a:schemeClr val="bg2"/>
              </a:solidFill>
              <a:latin typeface="Comic Sans MS" pitchFamily="66" charset="0"/>
            </a:endParaRPr>
          </a:p>
        </p:txBody>
      </p:sp>
      <p:sp>
        <p:nvSpPr>
          <p:cNvPr id="56334" name="Rectangle 14"/>
          <p:cNvSpPr>
            <a:spLocks noChangeArrowheads="1"/>
          </p:cNvSpPr>
          <p:nvPr/>
        </p:nvSpPr>
        <p:spPr bwMode="auto">
          <a:xfrm>
            <a:off x="3059832" y="2852936"/>
            <a:ext cx="4392612" cy="701675"/>
          </a:xfrm>
          <a:prstGeom prst="rect">
            <a:avLst/>
          </a:prstGeom>
          <a:noFill/>
          <a:ln w="9525">
            <a:noFill/>
            <a:miter lim="800000"/>
            <a:headEnd/>
            <a:tailEnd/>
          </a:ln>
        </p:spPr>
        <p:txBody>
          <a:bodyPr>
            <a:spAutoFit/>
          </a:bodyPr>
          <a:lstStyle/>
          <a:p>
            <a:r>
              <a:rPr lang="fr-FR" sz="2000" dirty="0">
                <a:solidFill>
                  <a:schemeClr val="bg2"/>
                </a:solidFill>
                <a:latin typeface="Comic Sans MS" pitchFamily="66" charset="0"/>
              </a:rPr>
              <a:t>Les animations de découverte du milieu naturel</a:t>
            </a:r>
          </a:p>
        </p:txBody>
      </p:sp>
      <p:sp>
        <p:nvSpPr>
          <p:cNvPr id="56335" name="Rectangle 15"/>
          <p:cNvSpPr>
            <a:spLocks noChangeArrowheads="1"/>
          </p:cNvSpPr>
          <p:nvPr/>
        </p:nvSpPr>
        <p:spPr bwMode="auto">
          <a:xfrm>
            <a:off x="3131840" y="3861048"/>
            <a:ext cx="4392612" cy="701675"/>
          </a:xfrm>
          <a:prstGeom prst="rect">
            <a:avLst/>
          </a:prstGeom>
          <a:noFill/>
          <a:ln w="9525">
            <a:noFill/>
            <a:miter lim="800000"/>
            <a:headEnd/>
            <a:tailEnd/>
          </a:ln>
        </p:spPr>
        <p:txBody>
          <a:bodyPr>
            <a:spAutoFit/>
          </a:bodyPr>
          <a:lstStyle/>
          <a:p>
            <a:r>
              <a:rPr lang="fr-FR" sz="2000" dirty="0">
                <a:solidFill>
                  <a:schemeClr val="bg2"/>
                </a:solidFill>
                <a:latin typeface="Comic Sans MS" pitchFamily="66" charset="0"/>
              </a:rPr>
              <a:t>La sensibilisation aux valeurs </a:t>
            </a:r>
            <a:r>
              <a:rPr lang="fr-FR" sz="2000" dirty="0" err="1">
                <a:solidFill>
                  <a:schemeClr val="bg2"/>
                </a:solidFill>
                <a:latin typeface="Comic Sans MS" pitchFamily="66" charset="0"/>
              </a:rPr>
              <a:t>écocitoyennes</a:t>
            </a:r>
            <a:endParaRPr lang="fr-FR" sz="2000" dirty="0">
              <a:solidFill>
                <a:schemeClr val="bg2"/>
              </a:solidFill>
              <a:latin typeface="Comic Sans MS" pitchFamily="66" charset="0"/>
            </a:endParaRPr>
          </a:p>
        </p:txBody>
      </p:sp>
      <p:sp>
        <p:nvSpPr>
          <p:cNvPr id="11272" name="Rectangle 16"/>
          <p:cNvSpPr>
            <a:spLocks noChangeArrowheads="1"/>
          </p:cNvSpPr>
          <p:nvPr/>
        </p:nvSpPr>
        <p:spPr bwMode="auto">
          <a:xfrm>
            <a:off x="1476375" y="6021388"/>
            <a:ext cx="5832475" cy="396875"/>
          </a:xfrm>
          <a:prstGeom prst="rect">
            <a:avLst/>
          </a:prstGeom>
          <a:noFill/>
          <a:ln w="9525">
            <a:noFill/>
            <a:miter lim="800000"/>
            <a:headEnd/>
            <a:tailEnd/>
          </a:ln>
        </p:spPr>
        <p:txBody>
          <a:bodyPr>
            <a:spAutoFit/>
          </a:bodyPr>
          <a:lstStyle/>
          <a:p>
            <a:r>
              <a:rPr lang="fr-FR" sz="2000">
                <a:latin typeface="Comic Sans MS" pitchFamily="66" charset="0"/>
              </a:rPr>
              <a:t> </a:t>
            </a:r>
          </a:p>
        </p:txBody>
      </p:sp>
      <p:sp>
        <p:nvSpPr>
          <p:cNvPr id="56337" name="Rectangle 17"/>
          <p:cNvSpPr>
            <a:spLocks noRot="1" noChangeArrowheads="1"/>
          </p:cNvSpPr>
          <p:nvPr/>
        </p:nvSpPr>
        <p:spPr bwMode="auto">
          <a:xfrm>
            <a:off x="914400" y="115888"/>
            <a:ext cx="8229600" cy="1143000"/>
          </a:xfrm>
          <a:prstGeom prst="rect">
            <a:avLst/>
          </a:prstGeom>
          <a:noFill/>
          <a:ln w="9525">
            <a:noFill/>
            <a:miter lim="800000"/>
            <a:headEnd/>
            <a:tailEnd/>
          </a:ln>
          <a:effectLst/>
        </p:spPr>
        <p:txBody>
          <a:bodyPr anchor="ctr"/>
          <a:lstStyle/>
          <a:p>
            <a:pPr algn="ctr">
              <a:defRPr/>
            </a:pPr>
            <a:r>
              <a:rPr lang="fr-FR" sz="3000" b="1" dirty="0">
                <a:solidFill>
                  <a:schemeClr val="tx2"/>
                </a:solidFill>
                <a:effectLst>
                  <a:outerShdw blurRad="38100" dist="38100" dir="2700000" algn="tl">
                    <a:srgbClr val="000000"/>
                  </a:outerShdw>
                </a:effectLst>
                <a:latin typeface="Comic Sans MS" pitchFamily="66" charset="0"/>
              </a:rPr>
              <a:t>L’association qui nous accueillera développe des projets axés autour de : </a:t>
            </a:r>
          </a:p>
        </p:txBody>
      </p:sp>
      <p:sp>
        <p:nvSpPr>
          <p:cNvPr id="56338" name="Rectangle 18"/>
          <p:cNvSpPr>
            <a:spLocks noChangeArrowheads="1"/>
          </p:cNvSpPr>
          <p:nvPr/>
        </p:nvSpPr>
        <p:spPr bwMode="auto">
          <a:xfrm>
            <a:off x="3132138" y="4941888"/>
            <a:ext cx="4392612" cy="701675"/>
          </a:xfrm>
          <a:prstGeom prst="rect">
            <a:avLst/>
          </a:prstGeom>
          <a:noFill/>
          <a:ln w="9525">
            <a:noFill/>
            <a:miter lim="800000"/>
            <a:headEnd/>
            <a:tailEnd/>
          </a:ln>
        </p:spPr>
        <p:txBody>
          <a:bodyPr>
            <a:spAutoFit/>
          </a:bodyPr>
          <a:lstStyle/>
          <a:p>
            <a:r>
              <a:rPr lang="fr-FR" sz="2000">
                <a:solidFill>
                  <a:schemeClr val="bg2"/>
                </a:solidFill>
                <a:latin typeface="Comic Sans MS" pitchFamily="66" charset="0"/>
              </a:rPr>
              <a:t>L’hébergement et la restauration de groupes</a:t>
            </a:r>
            <a:r>
              <a:rPr lang="fr-FR" sz="2000">
                <a:solidFill>
                  <a:srgbClr val="FF3300"/>
                </a:solidFill>
                <a:latin typeface="Comic Sans MS" pitchFamily="66" charset="0"/>
              </a:rPr>
              <a:t>.</a:t>
            </a:r>
          </a:p>
        </p:txBody>
      </p:sp>
    </p:spTree>
  </p:cSld>
  <p:clrMapOvr>
    <a:masterClrMapping/>
  </p:clrMapOvr>
  <p:transition spd="med" advTm="6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additive="base">
                                        <p:cTn id="7" dur="3000" fill="hold"/>
                                        <p:tgtEl>
                                          <p:spTgt spid="56329"/>
                                        </p:tgtEl>
                                        <p:attrNameLst>
                                          <p:attrName>ppt_x</p:attrName>
                                        </p:attrNameLst>
                                      </p:cBhvr>
                                      <p:tavLst>
                                        <p:tav tm="0">
                                          <p:val>
                                            <p:strVal val="#ppt_x"/>
                                          </p:val>
                                        </p:tav>
                                        <p:tav tm="100000">
                                          <p:val>
                                            <p:strVal val="#ppt_x"/>
                                          </p:val>
                                        </p:tav>
                                      </p:tavLst>
                                    </p:anim>
                                    <p:anim calcmode="lin" valueType="num">
                                      <p:cBhvr additive="base">
                                        <p:cTn id="8" dur="3000" fill="hold"/>
                                        <p:tgtEl>
                                          <p:spTgt spid="5632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6334"/>
                                        </p:tgtEl>
                                        <p:attrNameLst>
                                          <p:attrName>style.visibility</p:attrName>
                                        </p:attrNameLst>
                                      </p:cBhvr>
                                      <p:to>
                                        <p:strVal val="visible"/>
                                      </p:to>
                                    </p:set>
                                    <p:anim calcmode="lin" valueType="num">
                                      <p:cBhvr additive="base">
                                        <p:cTn id="11" dur="3000" fill="hold"/>
                                        <p:tgtEl>
                                          <p:spTgt spid="56334"/>
                                        </p:tgtEl>
                                        <p:attrNameLst>
                                          <p:attrName>ppt_x</p:attrName>
                                        </p:attrNameLst>
                                      </p:cBhvr>
                                      <p:tavLst>
                                        <p:tav tm="0">
                                          <p:val>
                                            <p:strVal val="0-#ppt_w/2"/>
                                          </p:val>
                                        </p:tav>
                                        <p:tav tm="100000">
                                          <p:val>
                                            <p:strVal val="#ppt_x"/>
                                          </p:val>
                                        </p:tav>
                                      </p:tavLst>
                                    </p:anim>
                                    <p:anim calcmode="lin" valueType="num">
                                      <p:cBhvr additive="base">
                                        <p:cTn id="12" dur="3000" fill="hold"/>
                                        <p:tgtEl>
                                          <p:spTgt spid="56334"/>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6335"/>
                                        </p:tgtEl>
                                        <p:attrNameLst>
                                          <p:attrName>style.visibility</p:attrName>
                                        </p:attrNameLst>
                                      </p:cBhvr>
                                      <p:to>
                                        <p:strVal val="visible"/>
                                      </p:to>
                                    </p:set>
                                    <p:anim calcmode="lin" valueType="num">
                                      <p:cBhvr additive="base">
                                        <p:cTn id="15" dur="3000" fill="hold"/>
                                        <p:tgtEl>
                                          <p:spTgt spid="56335"/>
                                        </p:tgtEl>
                                        <p:attrNameLst>
                                          <p:attrName>ppt_x</p:attrName>
                                        </p:attrNameLst>
                                      </p:cBhvr>
                                      <p:tavLst>
                                        <p:tav tm="0">
                                          <p:val>
                                            <p:strVal val="0-#ppt_w/2"/>
                                          </p:val>
                                        </p:tav>
                                        <p:tav tm="100000">
                                          <p:val>
                                            <p:strVal val="#ppt_x"/>
                                          </p:val>
                                        </p:tav>
                                      </p:tavLst>
                                    </p:anim>
                                    <p:anim calcmode="lin" valueType="num">
                                      <p:cBhvr additive="base">
                                        <p:cTn id="16" dur="3000" fill="hold"/>
                                        <p:tgtEl>
                                          <p:spTgt spid="56335"/>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56338"/>
                                        </p:tgtEl>
                                        <p:attrNameLst>
                                          <p:attrName>style.visibility</p:attrName>
                                        </p:attrNameLst>
                                      </p:cBhvr>
                                      <p:to>
                                        <p:strVal val="visible"/>
                                      </p:to>
                                    </p:set>
                                    <p:anim calcmode="lin" valueType="num">
                                      <p:cBhvr additive="base">
                                        <p:cTn id="19" dur="3000" fill="hold"/>
                                        <p:tgtEl>
                                          <p:spTgt spid="56338"/>
                                        </p:tgtEl>
                                        <p:attrNameLst>
                                          <p:attrName>ppt_x</p:attrName>
                                        </p:attrNameLst>
                                      </p:cBhvr>
                                      <p:tavLst>
                                        <p:tav tm="0">
                                          <p:val>
                                            <p:strVal val="1+#ppt_w/2"/>
                                          </p:val>
                                        </p:tav>
                                        <p:tav tm="100000">
                                          <p:val>
                                            <p:strVal val="#ppt_x"/>
                                          </p:val>
                                        </p:tav>
                                      </p:tavLst>
                                    </p:anim>
                                    <p:anim calcmode="lin" valueType="num">
                                      <p:cBhvr additive="base">
                                        <p:cTn id="20" dur="3000" fill="hold"/>
                                        <p:tgtEl>
                                          <p:spTgt spid="563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56334" grpId="0"/>
      <p:bldP spid="56335" grpId="0"/>
      <p:bldP spid="56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icto_ecole"/>
          <p:cNvPicPr>
            <a:picLocks noChangeAspect="1" noChangeArrowheads="1"/>
          </p:cNvPicPr>
          <p:nvPr/>
        </p:nvPicPr>
        <p:blipFill>
          <a:blip r:embed="rId2" cstate="print"/>
          <a:srcRect/>
          <a:stretch>
            <a:fillRect/>
          </a:stretch>
        </p:blipFill>
        <p:spPr bwMode="auto">
          <a:xfrm>
            <a:off x="7235825" y="4868863"/>
            <a:ext cx="1439863" cy="1439862"/>
          </a:xfrm>
          <a:prstGeom prst="rect">
            <a:avLst/>
          </a:prstGeom>
          <a:noFill/>
          <a:ln w="9525">
            <a:noFill/>
            <a:miter lim="800000"/>
            <a:headEnd/>
            <a:tailEnd/>
          </a:ln>
        </p:spPr>
      </p:pic>
      <p:sp>
        <p:nvSpPr>
          <p:cNvPr id="57346" name="Rectangle 2"/>
          <p:cNvSpPr>
            <a:spLocks noGrp="1" noRot="1" noChangeArrowheads="1"/>
          </p:cNvSpPr>
          <p:nvPr>
            <p:ph type="title"/>
          </p:nvPr>
        </p:nvSpPr>
        <p:spPr/>
        <p:txBody>
          <a:bodyPr/>
          <a:lstStyle/>
          <a:p>
            <a:pPr eaLnBrk="1" hangingPunct="1">
              <a:defRPr/>
            </a:pPr>
            <a:r>
              <a:rPr lang="fr-FR" smtClean="0">
                <a:latin typeface="Comic Sans MS" pitchFamily="66" charset="0"/>
              </a:rPr>
              <a:t>L’école ailleurs…</a:t>
            </a:r>
          </a:p>
        </p:txBody>
      </p:sp>
      <p:sp>
        <p:nvSpPr>
          <p:cNvPr id="57348" name="Rectangle 4"/>
          <p:cNvSpPr>
            <a:spLocks noGrp="1" noChangeArrowheads="1"/>
          </p:cNvSpPr>
          <p:nvPr>
            <p:ph type="body" sz="half" idx="1"/>
          </p:nvPr>
        </p:nvSpPr>
        <p:spPr>
          <a:xfrm>
            <a:off x="539750" y="1484313"/>
            <a:ext cx="7643813" cy="4032250"/>
          </a:xfrm>
        </p:spPr>
        <p:txBody>
          <a:bodyPr/>
          <a:lstStyle/>
          <a:p>
            <a:pPr marL="0" indent="0" algn="just" eaLnBrk="1" hangingPunct="1">
              <a:buFont typeface="Wingdings" pitchFamily="2" charset="2"/>
              <a:buNone/>
              <a:defRPr/>
            </a:pPr>
            <a:r>
              <a:rPr lang="fr-FR" sz="2400" smtClean="0">
                <a:latin typeface="Comic Sans MS" pitchFamily="66" charset="0"/>
              </a:rPr>
              <a:t>Les séjours scolaires courts et les classes de découverte constituent un cadre structuré et structurant pour mieux aborder la connaissance de l’environnement.</a:t>
            </a:r>
          </a:p>
          <a:p>
            <a:pPr marL="0" indent="0" algn="just" eaLnBrk="1" hangingPunct="1">
              <a:buFont typeface="Wingdings" pitchFamily="2" charset="2"/>
              <a:buNone/>
              <a:defRPr/>
            </a:pPr>
            <a:endParaRPr lang="fr-FR" sz="2400" smtClean="0">
              <a:latin typeface="Comic Sans MS" pitchFamily="66" charset="0"/>
            </a:endParaRPr>
          </a:p>
          <a:p>
            <a:pPr marL="0" indent="0" algn="just" eaLnBrk="1" hangingPunct="1">
              <a:buFont typeface="Wingdings" pitchFamily="2" charset="2"/>
              <a:buNone/>
              <a:defRPr/>
            </a:pPr>
            <a:r>
              <a:rPr lang="fr-FR" sz="2400" smtClean="0">
                <a:latin typeface="Comic Sans MS" pitchFamily="66" charset="0"/>
              </a:rPr>
              <a:t>L’approche sensorielle d’un milieu naturel, humain et culturel nouveau, l’étonnement et le dépaysement qu’ils provoquent, sont autant d’occasions de comprendre et de communiquer </a:t>
            </a:r>
          </a:p>
        </p:txBody>
      </p:sp>
      <p:pic>
        <p:nvPicPr>
          <p:cNvPr id="12293" name="Picture 7" descr="HPIM7017"/>
          <p:cNvPicPr>
            <a:picLocks noChangeAspect="1" noChangeArrowheads="1"/>
          </p:cNvPicPr>
          <p:nvPr>
            <p:ph sz="half" idx="2"/>
          </p:nvPr>
        </p:nvPicPr>
        <p:blipFill>
          <a:blip r:embed="rId3" cstate="print"/>
          <a:srcRect/>
          <a:stretch>
            <a:fillRect/>
          </a:stretch>
        </p:blipFill>
        <p:spPr>
          <a:xfrm>
            <a:off x="611188" y="5068888"/>
            <a:ext cx="2376487" cy="1789112"/>
          </a:xfrm>
          <a:noFill/>
        </p:spPr>
      </p:pic>
    </p:spTree>
  </p:cSld>
  <p:clrMapOvr>
    <a:masterClrMapping/>
  </p:clrMapOvr>
  <p:transition spd="med" advTm="600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115888"/>
            <a:ext cx="8229600" cy="1143000"/>
          </a:xfrm>
        </p:spPr>
        <p:txBody>
          <a:bodyPr/>
          <a:lstStyle/>
          <a:p>
            <a:pPr eaLnBrk="1" hangingPunct="1">
              <a:defRPr/>
            </a:pPr>
            <a:r>
              <a:rPr lang="fr-FR" smtClean="0">
                <a:latin typeface="Comic Sans MS" pitchFamily="66" charset="0"/>
              </a:rPr>
              <a:t>L’école ailleurs…</a:t>
            </a:r>
          </a:p>
        </p:txBody>
      </p:sp>
      <p:sp>
        <p:nvSpPr>
          <p:cNvPr id="60419" name="Rectangle 3"/>
          <p:cNvSpPr>
            <a:spLocks noGrp="1" noChangeArrowheads="1"/>
          </p:cNvSpPr>
          <p:nvPr>
            <p:ph type="body" idx="1"/>
          </p:nvPr>
        </p:nvSpPr>
        <p:spPr>
          <a:xfrm>
            <a:off x="250825" y="1557338"/>
            <a:ext cx="8569325" cy="2376487"/>
          </a:xfrm>
        </p:spPr>
        <p:txBody>
          <a:bodyPr/>
          <a:lstStyle/>
          <a:p>
            <a:pPr marL="363538" indent="-363538" eaLnBrk="1" hangingPunct="1">
              <a:buFont typeface="Wingdings" pitchFamily="2" charset="2"/>
              <a:buChar char="Ø"/>
              <a:defRPr/>
            </a:pPr>
            <a:r>
              <a:rPr lang="fr-FR" smtClean="0">
                <a:latin typeface="Comic Sans MS" pitchFamily="66" charset="0"/>
              </a:rPr>
              <a:t>Développement de l’autonomie, de l’esprit d’initiative, de la responsabilité,</a:t>
            </a:r>
          </a:p>
          <a:p>
            <a:pPr marL="363538" indent="-363538" eaLnBrk="1" hangingPunct="1">
              <a:buFont typeface="Wingdings" pitchFamily="2" charset="2"/>
              <a:buChar char="Ø"/>
              <a:defRPr/>
            </a:pPr>
            <a:r>
              <a:rPr lang="fr-FR" smtClean="0">
                <a:latin typeface="Comic Sans MS" pitchFamily="66" charset="0"/>
              </a:rPr>
              <a:t>Respect de l’autre et de son travail, des règles collectives, de l’environnement</a:t>
            </a:r>
          </a:p>
        </p:txBody>
      </p:sp>
      <p:pic>
        <p:nvPicPr>
          <p:cNvPr id="13316" name="Picture 5" descr="peche aix 17"/>
          <p:cNvPicPr>
            <a:picLocks noChangeAspect="1" noChangeArrowheads="1"/>
          </p:cNvPicPr>
          <p:nvPr/>
        </p:nvPicPr>
        <p:blipFill>
          <a:blip r:embed="rId2" cstate="print"/>
          <a:srcRect/>
          <a:stretch>
            <a:fillRect/>
          </a:stretch>
        </p:blipFill>
        <p:spPr bwMode="auto">
          <a:xfrm>
            <a:off x="2843213" y="4221163"/>
            <a:ext cx="3024187" cy="2276475"/>
          </a:xfrm>
          <a:prstGeom prst="rect">
            <a:avLst/>
          </a:prstGeom>
          <a:noFill/>
          <a:ln w="19050">
            <a:solidFill>
              <a:srgbClr val="000000"/>
            </a:solidFill>
            <a:miter lim="800000"/>
            <a:headEnd/>
            <a:tailEnd/>
          </a:ln>
        </p:spPr>
      </p:pic>
    </p:spTree>
  </p:cSld>
  <p:clrMapOvr>
    <a:masterClrMapping/>
  </p:clrMapOvr>
  <p:transition spd="med" advTm="6000">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title"/>
          </p:nvPr>
        </p:nvSpPr>
        <p:spPr/>
        <p:txBody>
          <a:bodyPr/>
          <a:lstStyle/>
          <a:p>
            <a:pPr eaLnBrk="1" hangingPunct="1">
              <a:defRPr/>
            </a:pPr>
            <a:r>
              <a:rPr lang="fr-FR" smtClean="0">
                <a:latin typeface="Comic Sans MS" pitchFamily="66" charset="0"/>
              </a:rPr>
              <a:t>L’arrivée au Centre</a:t>
            </a:r>
            <a:br>
              <a:rPr lang="fr-FR" smtClean="0">
                <a:latin typeface="Comic Sans MS" pitchFamily="66" charset="0"/>
              </a:rPr>
            </a:br>
            <a:endParaRPr lang="fr-FR" smtClean="0">
              <a:latin typeface="Comic Sans MS" pitchFamily="66" charset="0"/>
            </a:endParaRPr>
          </a:p>
        </p:txBody>
      </p:sp>
      <p:sp>
        <p:nvSpPr>
          <p:cNvPr id="61447" name="Rectangle 7"/>
          <p:cNvSpPr>
            <a:spLocks noGrp="1" noChangeArrowheads="1"/>
          </p:cNvSpPr>
          <p:nvPr>
            <p:ph type="body" sz="half" idx="1"/>
          </p:nvPr>
        </p:nvSpPr>
        <p:spPr>
          <a:xfrm>
            <a:off x="4284663" y="908050"/>
            <a:ext cx="4465637" cy="1800225"/>
          </a:xfrm>
        </p:spPr>
        <p:txBody>
          <a:bodyPr/>
          <a:lstStyle/>
          <a:p>
            <a:pPr eaLnBrk="1" hangingPunct="1">
              <a:defRPr/>
            </a:pPr>
            <a:r>
              <a:rPr lang="fr-FR" sz="2800" dirty="0" smtClean="0">
                <a:latin typeface="Comic Sans MS" pitchFamily="66" charset="0"/>
              </a:rPr>
              <a:t>Les enfants seront accueillis par l’équipe du centre qui comprend deux parties.</a:t>
            </a:r>
          </a:p>
        </p:txBody>
      </p:sp>
      <p:pic>
        <p:nvPicPr>
          <p:cNvPr id="14340" name="Picture 13" descr="cpievue"/>
          <p:cNvPicPr>
            <a:picLocks noChangeAspect="1" noChangeArrowheads="1"/>
          </p:cNvPicPr>
          <p:nvPr>
            <p:ph sz="quarter" idx="2"/>
          </p:nvPr>
        </p:nvPicPr>
        <p:blipFill>
          <a:blip r:embed="rId2" cstate="print"/>
          <a:srcRect/>
          <a:stretch>
            <a:fillRect/>
          </a:stretch>
        </p:blipFill>
        <p:spPr>
          <a:xfrm>
            <a:off x="395288" y="981075"/>
            <a:ext cx="3633787" cy="2725738"/>
          </a:xfrm>
          <a:noFill/>
        </p:spPr>
      </p:pic>
      <p:pic>
        <p:nvPicPr>
          <p:cNvPr id="14341" name="Picture 15" descr="heberg02"/>
          <p:cNvPicPr>
            <a:picLocks noChangeAspect="1" noChangeArrowheads="1"/>
          </p:cNvPicPr>
          <p:nvPr>
            <p:ph sz="quarter" idx="3"/>
          </p:nvPr>
        </p:nvPicPr>
        <p:blipFill>
          <a:blip r:embed="rId3" cstate="print"/>
          <a:srcRect/>
          <a:stretch>
            <a:fillRect/>
          </a:stretch>
        </p:blipFill>
        <p:spPr>
          <a:xfrm>
            <a:off x="4572000" y="3284538"/>
            <a:ext cx="4356100" cy="3268662"/>
          </a:xfrm>
          <a:noFill/>
        </p:spPr>
      </p:pic>
      <p:sp>
        <p:nvSpPr>
          <p:cNvPr id="61457" name="Text Box 17"/>
          <p:cNvSpPr txBox="1">
            <a:spLocks noChangeArrowheads="1"/>
          </p:cNvSpPr>
          <p:nvPr/>
        </p:nvSpPr>
        <p:spPr bwMode="auto">
          <a:xfrm>
            <a:off x="0" y="3860800"/>
            <a:ext cx="4751388" cy="2678113"/>
          </a:xfrm>
          <a:prstGeom prst="rect">
            <a:avLst/>
          </a:prstGeom>
          <a:noFill/>
          <a:ln w="9525">
            <a:noFill/>
            <a:miter lim="800000"/>
            <a:headEnd/>
            <a:tailEnd/>
          </a:ln>
          <a:effectLst/>
        </p:spPr>
        <p:txBody>
          <a:bodyPr>
            <a:spAutoFit/>
          </a:bodyPr>
          <a:lstStyle/>
          <a:p>
            <a:pPr marL="342900" indent="-342900">
              <a:spcBef>
                <a:spcPct val="20000"/>
              </a:spcBef>
              <a:buClr>
                <a:schemeClr val="hlink"/>
              </a:buClr>
              <a:buSzPct val="70000"/>
              <a:buFont typeface="Wingdings" pitchFamily="2" charset="2"/>
              <a:buChar char="n"/>
              <a:defRPr/>
            </a:pPr>
            <a:r>
              <a:rPr lang="fr-FR" sz="2800" dirty="0">
                <a:effectLst>
                  <a:outerShdw blurRad="38100" dist="38100" dir="2700000" algn="tl">
                    <a:srgbClr val="000000"/>
                  </a:outerShdw>
                </a:effectLst>
                <a:latin typeface="Comic Sans MS" pitchFamily="66" charset="0"/>
              </a:rPr>
              <a:t>Un animateur BAFA assurant la vie quotidienne les accompagnera dès leur arrivée et premiers pas dans le centre.</a:t>
            </a:r>
          </a:p>
        </p:txBody>
      </p:sp>
    </p:spTree>
  </p:cSld>
  <p:clrMapOvr>
    <a:masterClrMapping/>
  </p:clrMapOvr>
  <p:transition spd="med" advTm="6000">
    <p:wedge/>
  </p:transition>
  <p:timing>
    <p:tnLst>
      <p:par>
        <p:cTn id="1" dur="indefinite" restart="never" nodeType="tmRoot"/>
      </p:par>
    </p:tnLst>
  </p:timing>
</p:sld>
</file>

<file path=ppt/theme/theme1.xml><?xml version="1.0" encoding="utf-8"?>
<a:theme xmlns:a="http://schemas.openxmlformats.org/drawingml/2006/main" name="Ruisseau">
  <a:themeElements>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Ruisseau">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isseau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uisseau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uisseau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uisseau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uisseau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uisseau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uisseau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uisseau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uisseau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
  <a:themeElements>
    <a:clrScheme name="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1296</TotalTime>
  <Words>1037</Words>
  <Application>Microsoft Office PowerPoint</Application>
  <PresentationFormat>Affichage à l'écran (4:3)</PresentationFormat>
  <Paragraphs>172</Paragraphs>
  <Slides>37</Slides>
  <Notes>3</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37</vt:i4>
      </vt:variant>
    </vt:vector>
  </HeadingPairs>
  <TitlesOfParts>
    <vt:vector size="45" baseType="lpstr">
      <vt:lpstr>Garamond</vt:lpstr>
      <vt:lpstr>Arial</vt:lpstr>
      <vt:lpstr>Wingdings</vt:lpstr>
      <vt:lpstr>Tahoma</vt:lpstr>
      <vt:lpstr>Comic Sans MS</vt:lpstr>
      <vt:lpstr>Ruisseau</vt:lpstr>
      <vt:lpstr>Texture</vt:lpstr>
      <vt:lpstr>Crayons</vt:lpstr>
      <vt:lpstr>L’adresse ! </vt:lpstr>
      <vt:lpstr>Diapositive 2</vt:lpstr>
      <vt:lpstr>Les accès</vt:lpstr>
      <vt:lpstr>Diapositive 4</vt:lpstr>
      <vt:lpstr>Diapositive 5</vt:lpstr>
      <vt:lpstr>Diapositive 6</vt:lpstr>
      <vt:lpstr>L’école ailleurs…</vt:lpstr>
      <vt:lpstr>L’école ailleurs…</vt:lpstr>
      <vt:lpstr>L’arrivée au Centre </vt:lpstr>
      <vt:lpstr>L’hébergement – Les chambres</vt:lpstr>
      <vt:lpstr>Une chambre…</vt:lpstr>
      <vt:lpstr>La découverte des Chambres </vt:lpstr>
      <vt:lpstr>La découverte des Chambres …</vt:lpstr>
      <vt:lpstr>L’infirmerie </vt:lpstr>
      <vt:lpstr>Diapositive 15</vt:lpstr>
      <vt:lpstr>La réunion d’informations </vt:lpstr>
      <vt:lpstr>L’hygiène et la toilette </vt:lpstr>
      <vt:lpstr>Le Doudou    </vt:lpstr>
      <vt:lpstr>Le restaurant et les salles d’activité</vt:lpstr>
      <vt:lpstr>Les repas </vt:lpstr>
      <vt:lpstr>Les repas </vt:lpstr>
      <vt:lpstr>Diapositive 22</vt:lpstr>
      <vt:lpstr>Diapositive 23</vt:lpstr>
      <vt:lpstr>Diapositive 24</vt:lpstr>
      <vt:lpstr>Sécurité</vt:lpstr>
      <vt:lpstr>Le trousseau </vt:lpstr>
      <vt:lpstr>Le trousseau </vt:lpstr>
      <vt:lpstr>On travaillera l’étude du milieu mais aussi…</vt:lpstr>
      <vt:lpstr>A découvrir dans Fouras…   </vt:lpstr>
      <vt:lpstr>A découvrir à La Rochelle…</vt:lpstr>
      <vt:lpstr>A découvrir à Rochefort, ou tout près…</vt:lpstr>
      <vt:lpstr>A découvrir à FOURAS, ou tout près…</vt:lpstr>
      <vt:lpstr>A découvrir à Rochefort, ou tout près…</vt:lpstr>
      <vt:lpstr>Diapositive 34</vt:lpstr>
      <vt:lpstr>Diapositive 35</vt:lpstr>
      <vt:lpstr>Diapositive 36</vt:lpstr>
      <vt:lpstr>Diapositive 37</vt:lpstr>
    </vt:vector>
  </TitlesOfParts>
  <Company>Centre Armand Fallières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gilles</dc:creator>
  <cp:lastModifiedBy>Utilisateur</cp:lastModifiedBy>
  <cp:revision>72</cp:revision>
  <dcterms:created xsi:type="dcterms:W3CDTF">2007-02-27T13:02:58Z</dcterms:created>
  <dcterms:modified xsi:type="dcterms:W3CDTF">2017-11-23T16:11:04Z</dcterms:modified>
</cp:coreProperties>
</file>