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6" name="Shape 126"/>
          <p:cNvSpPr/>
          <p:nvPr>
            <p:ph type="sldImg"/>
          </p:nvPr>
        </p:nvSpPr>
        <p:spPr>
          <a:xfrm>
            <a:off x="1143000" y="685800"/>
            <a:ext cx="4572000" cy="3429000"/>
          </a:xfrm>
          <a:prstGeom prst="rect">
            <a:avLst/>
          </a:prstGeom>
        </p:spPr>
        <p:txBody>
          <a:bodyPr/>
          <a:lstStyle/>
          <a:p>
            <a:pPr/>
          </a:p>
        </p:txBody>
      </p:sp>
      <p:sp>
        <p:nvSpPr>
          <p:cNvPr id="127" name="Shape 1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spTree>
      <p:nvGrpSpPr>
        <p:cNvPr id="1" name=""/>
        <p:cNvGrpSpPr/>
        <p:nvPr/>
      </p:nvGrpSpPr>
      <p:grpSpPr>
        <a:xfrm>
          <a:off x="0" y="0"/>
          <a:ext cx="0" cy="0"/>
          <a:chOff x="0" y="0"/>
          <a:chExt cx="0" cy="0"/>
        </a:xfrm>
      </p:grpSpPr>
      <p:sp>
        <p:nvSpPr>
          <p:cNvPr id="11" name="Texte du titre"/>
          <p:cNvSpPr txBox="1"/>
          <p:nvPr>
            <p:ph type="title"/>
          </p:nvPr>
        </p:nvSpPr>
        <p:spPr>
          <a:xfrm>
            <a:off x="1270000" y="1638300"/>
            <a:ext cx="10464800" cy="3302000"/>
          </a:xfrm>
          <a:prstGeom prst="rect">
            <a:avLst/>
          </a:prstGeom>
        </p:spPr>
        <p:txBody>
          <a:bodyPr anchor="b"/>
          <a:lstStyle/>
          <a:p>
            <a:pPr/>
            <a:r>
              <a:t>Texte du titre</a:t>
            </a:r>
          </a:p>
        </p:txBody>
      </p:sp>
      <p:sp>
        <p:nvSpPr>
          <p:cNvPr id="12" name="Texte niveau 1…"/>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3" name="-Gilles Allain"/>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-Gilles Allain</a:t>
            </a:r>
          </a:p>
        </p:txBody>
      </p:sp>
      <p:sp>
        <p:nvSpPr>
          <p:cNvPr id="94" name="« Saisissez une citation ici. »"/>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 Saisissez une citation ici. » </a:t>
            </a:r>
          </a:p>
        </p:txBody>
      </p:sp>
      <p:sp>
        <p:nvSpPr>
          <p:cNvPr id="9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sous-titre">
    <p:spTree>
      <p:nvGrpSpPr>
        <p:cNvPr id="1" name=""/>
        <p:cNvGrpSpPr/>
        <p:nvPr/>
      </p:nvGrpSpPr>
      <p:grpSpPr>
        <a:xfrm>
          <a:off x="0" y="0"/>
          <a:ext cx="0" cy="0"/>
          <a:chOff x="0" y="0"/>
          <a:chExt cx="0" cy="0"/>
        </a:xfrm>
      </p:grpSpPr>
      <p:sp>
        <p:nvSpPr>
          <p:cNvPr id="117" name="Ligne"/>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oAutofit/>
          </a:bodyPr>
          <a:lstStyle/>
          <a:p>
            <a:pPr marL="0" indent="0" defTabSz="457200">
              <a:spcBef>
                <a:spcPts val="0"/>
              </a:spcBef>
              <a:buSzTx/>
              <a:buNone/>
              <a:defRPr sz="1200">
                <a:latin typeface="Helvetica"/>
                <a:ea typeface="Helvetica"/>
                <a:cs typeface="Helvetica"/>
                <a:sym typeface="Helvetica"/>
              </a:defRPr>
            </a:pPr>
          </a:p>
        </p:txBody>
      </p:sp>
      <p:sp>
        <p:nvSpPr>
          <p:cNvPr id="118" name="Texte du titre"/>
          <p:cNvSpPr txBox="1"/>
          <p:nvPr>
            <p:ph type="title"/>
          </p:nvPr>
        </p:nvSpPr>
        <p:spPr>
          <a:xfrm>
            <a:off x="571500" y="571500"/>
            <a:ext cx="11861800" cy="5181600"/>
          </a:xfrm>
          <a:prstGeom prst="rect">
            <a:avLst/>
          </a:prstGeom>
        </p:spPr>
        <p:txBody>
          <a:bodyPr anchor="b"/>
          <a:lstStyle>
            <a:lvl1pPr>
              <a:lnSpc>
                <a:spcPct val="80000"/>
              </a:lnSpc>
              <a:defRPr cap="all" sz="12100">
                <a:solidFill>
                  <a:srgbClr val="5C5C5C"/>
                </a:solidFill>
                <a:latin typeface="DIN Condensed"/>
                <a:ea typeface="DIN Condensed"/>
                <a:cs typeface="DIN Condensed"/>
                <a:sym typeface="DIN Condensed"/>
              </a:defRPr>
            </a:lvl1pPr>
          </a:lstStyle>
          <a:p>
            <a:pPr/>
            <a:r>
              <a:t>Texte du titre</a:t>
            </a:r>
          </a:p>
        </p:txBody>
      </p:sp>
      <p:sp>
        <p:nvSpPr>
          <p:cNvPr id="119" name="Texte niveau 1…"/>
          <p:cNvSpPr txBox="1"/>
          <p:nvPr>
            <p:ph type="body" sz="half" idx="1"/>
          </p:nvPr>
        </p:nvSpPr>
        <p:spPr>
          <a:xfrm>
            <a:off x="571500" y="5676900"/>
            <a:ext cx="11861800" cy="3263900"/>
          </a:xfrm>
          <a:prstGeom prst="rect">
            <a:avLst/>
          </a:prstGeom>
        </p:spPr>
        <p:txBody>
          <a:bodyPr anchor="t"/>
          <a:lstStyle>
            <a:lvl1pPr marL="0" indent="0" algn="ctr">
              <a:lnSpc>
                <a:spcPct val="70000"/>
              </a:lnSpc>
              <a:spcBef>
                <a:spcPts val="0"/>
              </a:spcBef>
              <a:buSzTx/>
              <a:buNone/>
              <a:defRPr i="1" sz="4800">
                <a:solidFill>
                  <a:srgbClr val="747676"/>
                </a:solidFill>
                <a:latin typeface="Iowan Old Style"/>
                <a:ea typeface="Iowan Old Style"/>
                <a:cs typeface="Iowan Old Style"/>
                <a:sym typeface="Iowan Old Style"/>
              </a:defRPr>
            </a:lvl1pPr>
            <a:lvl2pPr marL="0" indent="0" algn="ctr">
              <a:lnSpc>
                <a:spcPct val="70000"/>
              </a:lnSpc>
              <a:spcBef>
                <a:spcPts val="0"/>
              </a:spcBef>
              <a:buSzTx/>
              <a:buNone/>
              <a:defRPr i="1" sz="4800">
                <a:solidFill>
                  <a:srgbClr val="747676"/>
                </a:solidFill>
                <a:latin typeface="Iowan Old Style"/>
                <a:ea typeface="Iowan Old Style"/>
                <a:cs typeface="Iowan Old Style"/>
                <a:sym typeface="Iowan Old Style"/>
              </a:defRPr>
            </a:lvl2pPr>
            <a:lvl3pPr marL="0" indent="0" algn="ctr">
              <a:lnSpc>
                <a:spcPct val="70000"/>
              </a:lnSpc>
              <a:spcBef>
                <a:spcPts val="0"/>
              </a:spcBef>
              <a:buSzTx/>
              <a:buNone/>
              <a:defRPr i="1" sz="4800">
                <a:solidFill>
                  <a:srgbClr val="747676"/>
                </a:solidFill>
                <a:latin typeface="Iowan Old Style"/>
                <a:ea typeface="Iowan Old Style"/>
                <a:cs typeface="Iowan Old Style"/>
                <a:sym typeface="Iowan Old Style"/>
              </a:defRPr>
            </a:lvl3pPr>
            <a:lvl4pPr marL="0" indent="0" algn="ctr">
              <a:lnSpc>
                <a:spcPct val="70000"/>
              </a:lnSpc>
              <a:spcBef>
                <a:spcPts val="0"/>
              </a:spcBef>
              <a:buSzTx/>
              <a:buNone/>
              <a:defRPr i="1" sz="4800">
                <a:solidFill>
                  <a:srgbClr val="747676"/>
                </a:solidFill>
                <a:latin typeface="Iowan Old Style"/>
                <a:ea typeface="Iowan Old Style"/>
                <a:cs typeface="Iowan Old Style"/>
                <a:sym typeface="Iowan Old Style"/>
              </a:defRPr>
            </a:lvl4pPr>
            <a:lvl5pPr marL="0" indent="0" algn="ctr">
              <a:lnSpc>
                <a:spcPct val="70000"/>
              </a:lnSpc>
              <a:spcBef>
                <a:spcPts val="0"/>
              </a:spcBef>
              <a:buSzTx/>
              <a:buNone/>
              <a:defRPr i="1" sz="4800">
                <a:solidFill>
                  <a:srgbClr val="747676"/>
                </a:solidFill>
                <a:latin typeface="Iowan Old Style"/>
                <a:ea typeface="Iowan Old Style"/>
                <a:cs typeface="Iowan Old Style"/>
                <a:sym typeface="Iowan Old Style"/>
              </a:defRPr>
            </a:lvl5pPr>
          </a:lstStyle>
          <a:p>
            <a:pPr/>
            <a:r>
              <a:t>Texte niveau 1</a:t>
            </a:r>
          </a:p>
          <a:p>
            <a:pPr lvl="1"/>
            <a:r>
              <a:t>Texte niveau 2</a:t>
            </a:r>
          </a:p>
          <a:p>
            <a:pPr lvl="2"/>
            <a:r>
              <a:t>Texte niveau 3</a:t>
            </a:r>
          </a:p>
          <a:p>
            <a:pPr lvl="3"/>
            <a:r>
              <a:t>Texte niveau 4</a:t>
            </a:r>
          </a:p>
          <a:p>
            <a:pPr lvl="4"/>
            <a:r>
              <a:t>Texte niveau 5</a:t>
            </a:r>
          </a:p>
        </p:txBody>
      </p:sp>
      <p:sp>
        <p:nvSpPr>
          <p:cNvPr id="120" name="Numéro de diapositive"/>
          <p:cNvSpPr txBox="1"/>
          <p:nvPr>
            <p:ph type="sldNum" sz="quarter" idx="2"/>
          </p:nvPr>
        </p:nvSpPr>
        <p:spPr>
          <a:xfrm>
            <a:off x="12088552" y="9189156"/>
            <a:ext cx="309365" cy="342901"/>
          </a:xfrm>
          <a:prstGeom prst="rect">
            <a:avLst/>
          </a:prstGeom>
        </p:spPr>
        <p:txBody>
          <a:bodyPr/>
          <a:lstStyle>
            <a:lvl1pPr algn="r">
              <a:defRPr>
                <a:solidFill>
                  <a:srgbClr val="747676"/>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Texte du titre"/>
          <p:cNvSpPr txBox="1"/>
          <p:nvPr>
            <p:ph type="title"/>
          </p:nvPr>
        </p:nvSpPr>
        <p:spPr>
          <a:xfrm>
            <a:off x="1270000" y="6718300"/>
            <a:ext cx="10464800" cy="1422400"/>
          </a:xfrm>
          <a:prstGeom prst="rect">
            <a:avLst/>
          </a:prstGeom>
        </p:spPr>
        <p:txBody>
          <a:bodyPr anchor="b"/>
          <a:lstStyle/>
          <a:p>
            <a:pPr/>
            <a:r>
              <a:t>Texte du titre</a:t>
            </a:r>
          </a:p>
        </p:txBody>
      </p:sp>
      <p:sp>
        <p:nvSpPr>
          <p:cNvPr id="22" name="Texte niveau 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0" name="Texte du titre"/>
          <p:cNvSpPr txBox="1"/>
          <p:nvPr>
            <p:ph type="title"/>
          </p:nvPr>
        </p:nvSpPr>
        <p:spPr>
          <a:xfrm>
            <a:off x="1270000" y="3225800"/>
            <a:ext cx="10464800" cy="3302000"/>
          </a:xfrm>
          <a:prstGeom prst="rect">
            <a:avLst/>
          </a:prstGeom>
        </p:spPr>
        <p:txBody>
          <a:bodyPr/>
          <a:lstStyle/>
          <a:p>
            <a:pPr/>
            <a:r>
              <a:t>Texte du titre</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8" name="Image"/>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Texte du titre"/>
          <p:cNvSpPr txBox="1"/>
          <p:nvPr>
            <p:ph type="title"/>
          </p:nvPr>
        </p:nvSpPr>
        <p:spPr>
          <a:xfrm>
            <a:off x="952500" y="635000"/>
            <a:ext cx="5334000" cy="3987800"/>
          </a:xfrm>
          <a:prstGeom prst="rect">
            <a:avLst/>
          </a:prstGeom>
        </p:spPr>
        <p:txBody>
          <a:bodyPr anchor="b"/>
          <a:lstStyle>
            <a:lvl1pPr>
              <a:defRPr sz="6000"/>
            </a:lvl1pPr>
          </a:lstStyle>
          <a:p>
            <a:pPr/>
            <a:r>
              <a:t>Texte du titre</a:t>
            </a:r>
          </a:p>
        </p:txBody>
      </p:sp>
      <p:sp>
        <p:nvSpPr>
          <p:cNvPr id="40" name="Texte niveau 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8" name="Texte du titre"/>
          <p:cNvSpPr txBox="1"/>
          <p:nvPr>
            <p:ph type="title"/>
          </p:nvPr>
        </p:nvSpPr>
        <p:spPr>
          <a:prstGeom prst="rect">
            <a:avLst/>
          </a:prstGeom>
        </p:spPr>
        <p:txBody>
          <a:bodyPr/>
          <a:lstStyle/>
          <a:p>
            <a:pPr/>
            <a:r>
              <a:t>Texte du titre</a:t>
            </a:r>
          </a:p>
        </p:txBody>
      </p:sp>
      <p:sp>
        <p:nvSpPr>
          <p:cNvPr id="4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6" name="Texte du titre"/>
          <p:cNvSpPr txBox="1"/>
          <p:nvPr>
            <p:ph type="title"/>
          </p:nvPr>
        </p:nvSpPr>
        <p:spPr>
          <a:prstGeom prst="rect">
            <a:avLst/>
          </a:prstGeom>
        </p:spPr>
        <p:txBody>
          <a:bodyPr/>
          <a:lstStyle/>
          <a:p>
            <a:pPr/>
            <a:r>
              <a:t>Texte du titre</a:t>
            </a:r>
          </a:p>
        </p:txBody>
      </p:sp>
      <p:sp>
        <p:nvSpPr>
          <p:cNvPr id="57" name="Texte niveau 1…"/>
          <p:cNvSpPr txBox="1"/>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5" name="Image"/>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Texte du titre"/>
          <p:cNvSpPr txBox="1"/>
          <p:nvPr>
            <p:ph type="title"/>
          </p:nvPr>
        </p:nvSpPr>
        <p:spPr>
          <a:prstGeom prst="rect">
            <a:avLst/>
          </a:prstGeom>
        </p:spPr>
        <p:txBody>
          <a:bodyPr/>
          <a:lstStyle/>
          <a:p>
            <a:pPr/>
            <a:r>
              <a:t>Texte du titre</a:t>
            </a:r>
          </a:p>
        </p:txBody>
      </p:sp>
      <p:sp>
        <p:nvSpPr>
          <p:cNvPr id="67" name="Texte niveau 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5" name="Texte niveau 1…"/>
          <p:cNvSpPr txBox="1"/>
          <p:nvPr>
            <p:ph type="body" idx="1"/>
          </p:nvPr>
        </p:nvSpPr>
        <p:spPr>
          <a:xfrm>
            <a:off x="952500" y="1270000"/>
            <a:ext cx="11099800" cy="7213600"/>
          </a:xfrm>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3" name="Image"/>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e du titre"/>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Texte niveau 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Rectangle"/>
          <p:cNvSpPr/>
          <p:nvPr/>
        </p:nvSpPr>
        <p:spPr>
          <a:xfrm>
            <a:off x="28510" y="69058"/>
            <a:ext cx="12961760" cy="9615484"/>
          </a:xfrm>
          <a:prstGeom prst="rect">
            <a:avLst/>
          </a:prstGeom>
          <a:blipFill>
            <a:blip r:embed="rId2">
              <a:alphaModFix amt="60678"/>
            </a:blip>
          </a:blipFill>
          <a:ln w="12700">
            <a:miter lim="400000"/>
          </a:ln>
        </p:spPr>
        <p:txBody>
          <a:bodyPr lIns="50800" tIns="50800" rIns="50800" bIns="50800" anchor="ctr"/>
          <a:lstStyle/>
          <a:p>
            <a:pPr>
              <a:defRPr b="0">
                <a:solidFill>
                  <a:srgbClr val="FFFFFF"/>
                </a:solidFill>
                <a:latin typeface="DIN Alternate"/>
                <a:ea typeface="DIN Alternate"/>
                <a:cs typeface="DIN Alternate"/>
                <a:sym typeface="DIN Alternate"/>
              </a:defRPr>
            </a:pPr>
          </a:p>
        </p:txBody>
      </p:sp>
      <p:sp>
        <p:nvSpPr>
          <p:cNvPr id="130" name="Ligne"/>
          <p:cNvSpPr/>
          <p:nvPr>
            <p:ph type="body" idx="13"/>
          </p:nvPr>
        </p:nvSpPr>
        <p:spPr>
          <a:prstGeom prst="line">
            <a:avLst/>
          </a:prstGeom>
        </p:spPr>
        <p:txBody>
          <a:bodyPr/>
          <a:lstStyle/>
          <a:p>
            <a:pPr marL="0" indent="0" defTabSz="457200">
              <a:spcBef>
                <a:spcPts val="0"/>
              </a:spcBef>
              <a:buSzTx/>
              <a:buNone/>
              <a:defRPr sz="1200">
                <a:latin typeface="Helvetica"/>
                <a:ea typeface="Helvetica"/>
                <a:cs typeface="Helvetica"/>
                <a:sym typeface="Helvetica"/>
              </a:defRPr>
            </a:pPr>
          </a:p>
        </p:txBody>
      </p:sp>
      <p:pic>
        <p:nvPicPr>
          <p:cNvPr id="131" name="Image" descr="Image"/>
          <p:cNvPicPr>
            <a:picLocks noChangeAspect="1"/>
          </p:cNvPicPr>
          <p:nvPr/>
        </p:nvPicPr>
        <p:blipFill>
          <a:blip r:embed="rId3">
            <a:extLst/>
          </a:blip>
          <a:stretch>
            <a:fillRect/>
          </a:stretch>
        </p:blipFill>
        <p:spPr>
          <a:xfrm>
            <a:off x="1339655" y="3578420"/>
            <a:ext cx="6802845" cy="1019320"/>
          </a:xfrm>
          <a:prstGeom prst="rect">
            <a:avLst/>
          </a:prstGeom>
          <a:ln w="12700">
            <a:miter lim="400000"/>
          </a:ln>
        </p:spPr>
      </p:pic>
      <p:pic>
        <p:nvPicPr>
          <p:cNvPr id="132" name="Image" descr="Image"/>
          <p:cNvPicPr>
            <a:picLocks noChangeAspect="1"/>
          </p:cNvPicPr>
          <p:nvPr/>
        </p:nvPicPr>
        <p:blipFill>
          <a:blip r:embed="rId4">
            <a:extLst/>
          </a:blip>
          <a:stretch>
            <a:fillRect/>
          </a:stretch>
        </p:blipFill>
        <p:spPr>
          <a:xfrm>
            <a:off x="5793899" y="6578263"/>
            <a:ext cx="4558745" cy="1298186"/>
          </a:xfrm>
          <a:prstGeom prst="rect">
            <a:avLst/>
          </a:prstGeom>
          <a:ln w="12700">
            <a:miter lim="400000"/>
          </a:ln>
        </p:spPr>
      </p:pic>
      <p:sp>
        <p:nvSpPr>
          <p:cNvPr id="133" name="Cercle"/>
          <p:cNvSpPr/>
          <p:nvPr/>
        </p:nvSpPr>
        <p:spPr>
          <a:xfrm>
            <a:off x="10071100" y="7366000"/>
            <a:ext cx="1270000" cy="1270000"/>
          </a:xfrm>
          <a:prstGeom prst="ellipse">
            <a:avLst/>
          </a:prstGeom>
          <a:solidFill>
            <a:schemeClr val="accent2">
              <a:alpha val="71290"/>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34" name="2"/>
          <p:cNvSpPr txBox="1"/>
          <p:nvPr/>
        </p:nvSpPr>
        <p:spPr>
          <a:xfrm>
            <a:off x="10408634" y="7645399"/>
            <a:ext cx="59493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500">
                <a:solidFill>
                  <a:srgbClr val="FFFFFF"/>
                </a:solidFill>
                <a:latin typeface="Agent Orange"/>
                <a:ea typeface="Agent Orange"/>
                <a:cs typeface="Agent Orange"/>
                <a:sym typeface="Agent Orange"/>
              </a:defRPr>
            </a:lvl1pPr>
          </a:lstStyle>
          <a:p>
            <a:pPr/>
            <a:r>
              <a:t>2</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la phrase_canopé.mp4" descr="la phrase_canop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078886" y="1946483"/>
            <a:ext cx="14113802" cy="7939014"/>
          </a:xfrm>
          <a:prstGeom prst="rect">
            <a:avLst/>
          </a:prstGeom>
          <a:ln w="12700">
            <a:miter lim="400000"/>
          </a:ln>
        </p:spPr>
      </p:pic>
      <p:sp>
        <p:nvSpPr>
          <p:cNvPr id="137" name="1 )Lire la leçon…"/>
          <p:cNvSpPr txBox="1"/>
          <p:nvPr/>
        </p:nvSpPr>
        <p:spPr>
          <a:xfrm>
            <a:off x="94061" y="142273"/>
            <a:ext cx="3099063" cy="190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1400"/>
              </a:spcBef>
              <a:defRPr b="0" i="1" spc="28" sz="2800">
                <a:solidFill>
                  <a:srgbClr val="5C5C5C"/>
                </a:solidFill>
                <a:latin typeface="Iowan Old Style"/>
                <a:ea typeface="Iowan Old Style"/>
                <a:cs typeface="Iowan Old Style"/>
                <a:sym typeface="Iowan Old Style"/>
              </a:defRPr>
            </a:pPr>
            <a:r>
              <a:t>1 )Lire la leçon</a:t>
            </a:r>
          </a:p>
          <a:p>
            <a:pPr algn="l">
              <a:spcBef>
                <a:spcPts val="1400"/>
              </a:spcBef>
              <a:defRPr b="0" i="1" spc="28" sz="2800">
                <a:solidFill>
                  <a:srgbClr val="5C5C5C"/>
                </a:solidFill>
                <a:latin typeface="Iowan Old Style"/>
                <a:ea typeface="Iowan Old Style"/>
                <a:cs typeface="Iowan Old Style"/>
                <a:sym typeface="Iowan Old Style"/>
              </a:defRPr>
            </a:pPr>
            <a:r>
              <a:t>2) Regarder la vidéo</a:t>
            </a:r>
          </a:p>
          <a:p>
            <a:pPr algn="l">
              <a:spcBef>
                <a:spcPts val="1400"/>
              </a:spcBef>
              <a:defRPr b="0" i="1" spc="28" sz="2800">
                <a:solidFill>
                  <a:srgbClr val="5C5C5C"/>
                </a:solidFill>
                <a:latin typeface="Iowan Old Style"/>
                <a:ea typeface="Iowan Old Style"/>
                <a:cs typeface="Iowan Old Style"/>
                <a:sym typeface="Iowan Old Style"/>
              </a:defRPr>
            </a:pPr>
            <a:r>
              <a:t>3) faire les exercices</a:t>
            </a:r>
          </a:p>
        </p:txBody>
      </p:sp>
      <p:sp>
        <p:nvSpPr>
          <p:cNvPr id="138" name="Ovale"/>
          <p:cNvSpPr/>
          <p:nvPr/>
        </p:nvSpPr>
        <p:spPr>
          <a:xfrm>
            <a:off x="10878515" y="187015"/>
            <a:ext cx="1876606" cy="953451"/>
          </a:xfrm>
          <a:prstGeom prst="ellipse">
            <a:avLst/>
          </a:prstGeom>
          <a:solidFill>
            <a:srgbClr val="A6BBBB"/>
          </a:solidFill>
          <a:ln w="12700">
            <a:miter lim="400000"/>
          </a:ln>
          <a:effectLst>
            <a:outerShdw sx="100000" sy="100000" kx="0" ky="0" algn="b" rotWithShape="0" blurRad="355600" dist="0" dir="0">
              <a:srgbClr val="000000">
                <a:alpha val="75000"/>
              </a:srgbClr>
            </a:outerShdw>
          </a:effectLst>
        </p:spPr>
        <p:txBody>
          <a:bodyPr lIns="50800" tIns="50800" rIns="50800" bIns="50800" anchor="ctr"/>
          <a:lstStyle/>
          <a:p>
            <a:pPr>
              <a:defRPr b="0">
                <a:solidFill>
                  <a:srgbClr val="FFFFFF"/>
                </a:solidFill>
                <a:latin typeface="DIN Alternate"/>
                <a:ea typeface="DIN Alternate"/>
                <a:cs typeface="DIN Alternate"/>
                <a:sym typeface="DIN Alternate"/>
              </a:defRPr>
            </a:pPr>
          </a:p>
        </p:txBody>
      </p:sp>
      <p:sp>
        <p:nvSpPr>
          <p:cNvPr id="139" name="Jour 2"/>
          <p:cNvSpPr txBox="1"/>
          <p:nvPr/>
        </p:nvSpPr>
        <p:spPr>
          <a:xfrm>
            <a:off x="11380071" y="371640"/>
            <a:ext cx="99633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400"/>
              </a:spcBef>
              <a:defRPr b="0" i="1" spc="28" sz="2800">
                <a:solidFill>
                  <a:srgbClr val="5C5C5C"/>
                </a:solidFill>
                <a:latin typeface="Iowan Old Style"/>
                <a:ea typeface="Iowan Old Style"/>
                <a:cs typeface="Iowan Old Style"/>
                <a:sym typeface="Iowan Old Style"/>
              </a:defRPr>
            </a:lvl1pPr>
          </a:lstStyle>
          <a:p>
            <a:pPr/>
            <a:r>
              <a:t>Jour 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6000000" fill="hold"/>
                                        <p:tgtEl>
                                          <p:spTgt spid="1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Rectangle aux angles arrondis"/>
          <p:cNvSpPr/>
          <p:nvPr/>
        </p:nvSpPr>
        <p:spPr>
          <a:xfrm>
            <a:off x="3346684" y="5477872"/>
            <a:ext cx="9507354" cy="3946128"/>
          </a:xfrm>
          <a:prstGeom prst="roundRect">
            <a:avLst>
              <a:gd name="adj" fmla="val 13796"/>
            </a:avLst>
          </a:prstGeom>
          <a:solidFill>
            <a:srgbClr val="76D6FF"/>
          </a:solidFill>
          <a:ln w="12700">
            <a:miter lim="400000"/>
          </a:ln>
        </p:spPr>
        <p:txBody>
          <a:bodyPr lIns="50800" tIns="50800" rIns="50800" bIns="50800" anchor="ctr"/>
          <a:lstStyle/>
          <a:p>
            <a:pPr>
              <a:defRPr b="0">
                <a:solidFill>
                  <a:srgbClr val="FFFFFF"/>
                </a:solidFill>
                <a:latin typeface="DIN Alternate"/>
                <a:ea typeface="DIN Alternate"/>
                <a:cs typeface="DIN Alternate"/>
                <a:sym typeface="DIN Alternate"/>
              </a:defRPr>
            </a:pPr>
          </a:p>
        </p:txBody>
      </p:sp>
      <p:grpSp>
        <p:nvGrpSpPr>
          <p:cNvPr id="144" name="Je vérifie que j’ai compris"/>
          <p:cNvGrpSpPr/>
          <p:nvPr/>
        </p:nvGrpSpPr>
        <p:grpSpPr>
          <a:xfrm>
            <a:off x="131298" y="171090"/>
            <a:ext cx="3971274" cy="889001"/>
            <a:chOff x="0" y="0"/>
            <a:chExt cx="3971273" cy="889000"/>
          </a:xfrm>
        </p:grpSpPr>
        <p:sp>
          <p:nvSpPr>
            <p:cNvPr id="143" name="Je vérifie que j’ai compris"/>
            <p:cNvSpPr txBox="1"/>
            <p:nvPr/>
          </p:nvSpPr>
          <p:spPr>
            <a:xfrm>
              <a:off x="139700" y="139700"/>
              <a:ext cx="3691874" cy="6096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1400"/>
                </a:spcBef>
                <a:defRPr b="0" i="1" spc="28" sz="2800">
                  <a:solidFill>
                    <a:srgbClr val="5C5C5C"/>
                  </a:solidFill>
                  <a:latin typeface="Iowan Old Style"/>
                  <a:ea typeface="Iowan Old Style"/>
                  <a:cs typeface="Iowan Old Style"/>
                  <a:sym typeface="Iowan Old Style"/>
                </a:defRPr>
              </a:lvl1pPr>
            </a:lstStyle>
            <a:p>
              <a:pPr/>
              <a:r>
                <a:t>Je vérifie que j’ai compris</a:t>
              </a:r>
            </a:p>
          </p:txBody>
        </p:sp>
        <p:pic>
          <p:nvPicPr>
            <p:cNvPr id="142" name="Je vérifie que j’ai compris Je vérifie que j’ai compris" descr="Je vérifie que j’ai compris Je vérifie que j’ai compris"/>
            <p:cNvPicPr>
              <a:picLocks noChangeAspect="0"/>
            </p:cNvPicPr>
            <p:nvPr/>
          </p:nvPicPr>
          <p:blipFill>
            <a:blip r:embed="rId2">
              <a:extLst/>
            </a:blip>
            <a:stretch>
              <a:fillRect/>
            </a:stretch>
          </p:blipFill>
          <p:spPr>
            <a:xfrm>
              <a:off x="0" y="0"/>
              <a:ext cx="3971274" cy="889000"/>
            </a:xfrm>
            <a:prstGeom prst="rect">
              <a:avLst/>
            </a:prstGeom>
            <a:effectLst/>
          </p:spPr>
        </p:pic>
      </p:grpSp>
      <p:sp>
        <p:nvSpPr>
          <p:cNvPr id="145" name="Compte combien il y a de phrases dans ce texte.…"/>
          <p:cNvSpPr txBox="1"/>
          <p:nvPr/>
        </p:nvSpPr>
        <p:spPr>
          <a:xfrm>
            <a:off x="562999" y="4039258"/>
            <a:ext cx="6837370"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1400"/>
              </a:spcBef>
              <a:defRPr b="0" i="1" spc="28" sz="2800">
                <a:solidFill>
                  <a:srgbClr val="5C5C5C"/>
                </a:solidFill>
                <a:latin typeface="Iowan Old Style"/>
                <a:ea typeface="Iowan Old Style"/>
                <a:cs typeface="Iowan Old Style"/>
                <a:sym typeface="Iowan Old Style"/>
              </a:defRPr>
            </a:pPr>
            <a:r>
              <a:t>Compte combien il y a de phrases dans ce texte.</a:t>
            </a:r>
          </a:p>
          <a:p>
            <a:pPr algn="l">
              <a:spcBef>
                <a:spcPts val="1400"/>
              </a:spcBef>
              <a:defRPr b="0" i="1" spc="28" sz="2800">
                <a:solidFill>
                  <a:srgbClr val="5C5C5C"/>
                </a:solidFill>
                <a:latin typeface="Iowan Old Style"/>
                <a:ea typeface="Iowan Old Style"/>
                <a:cs typeface="Iowan Old Style"/>
                <a:sym typeface="Iowan Old Style"/>
              </a:defRPr>
            </a:pPr>
            <a:r>
              <a:t>Comment fais-tu pour le savoir ?</a:t>
            </a:r>
          </a:p>
        </p:txBody>
      </p:sp>
      <p:grpSp>
        <p:nvGrpSpPr>
          <p:cNvPr id="148" name="Image"/>
          <p:cNvGrpSpPr/>
          <p:nvPr/>
        </p:nvGrpSpPr>
        <p:grpSpPr>
          <a:xfrm>
            <a:off x="1236005" y="2132094"/>
            <a:ext cx="9947759" cy="1713152"/>
            <a:chOff x="0" y="0"/>
            <a:chExt cx="9947757" cy="1713150"/>
          </a:xfrm>
        </p:grpSpPr>
        <p:pic>
          <p:nvPicPr>
            <p:cNvPr id="147" name="Image" descr="Image"/>
            <p:cNvPicPr>
              <a:picLocks noChangeAspect="1"/>
            </p:cNvPicPr>
            <p:nvPr/>
          </p:nvPicPr>
          <p:blipFill>
            <a:blip r:embed="rId3">
              <a:extLst/>
            </a:blip>
            <a:stretch>
              <a:fillRect/>
            </a:stretch>
          </p:blipFill>
          <p:spPr>
            <a:xfrm>
              <a:off x="50800" y="50800"/>
              <a:ext cx="9846158" cy="1611551"/>
            </a:xfrm>
            <a:prstGeom prst="rect">
              <a:avLst/>
            </a:prstGeom>
            <a:ln>
              <a:noFill/>
            </a:ln>
            <a:effectLst/>
          </p:spPr>
        </p:pic>
        <p:pic>
          <p:nvPicPr>
            <p:cNvPr id="146" name="Image" descr="Image"/>
            <p:cNvPicPr>
              <a:picLocks noChangeAspect="0"/>
            </p:cNvPicPr>
            <p:nvPr/>
          </p:nvPicPr>
          <p:blipFill>
            <a:blip r:embed="rId4">
              <a:extLst/>
            </a:blip>
            <a:stretch>
              <a:fillRect/>
            </a:stretch>
          </p:blipFill>
          <p:spPr>
            <a:xfrm>
              <a:off x="0" y="0"/>
              <a:ext cx="9947758" cy="1713151"/>
            </a:xfrm>
            <a:prstGeom prst="rect">
              <a:avLst/>
            </a:prstGeom>
            <a:effectLst/>
          </p:spPr>
        </p:pic>
      </p:grpSp>
      <p:sp>
        <p:nvSpPr>
          <p:cNvPr id="149" name="Ovale"/>
          <p:cNvSpPr/>
          <p:nvPr/>
        </p:nvSpPr>
        <p:spPr>
          <a:xfrm>
            <a:off x="10878515" y="187015"/>
            <a:ext cx="1876606" cy="953451"/>
          </a:xfrm>
          <a:prstGeom prst="ellipse">
            <a:avLst/>
          </a:prstGeom>
          <a:solidFill>
            <a:srgbClr val="FF2F92">
              <a:alpha val="51011"/>
            </a:srgbClr>
          </a:solidFill>
          <a:ln w="12700">
            <a:miter lim="400000"/>
          </a:ln>
          <a:effectLst>
            <a:outerShdw sx="100000" sy="100000" kx="0" ky="0" algn="b" rotWithShape="0" blurRad="355600" dist="0" dir="0">
              <a:srgbClr val="000000">
                <a:alpha val="75000"/>
              </a:srgbClr>
            </a:outerShdw>
          </a:effectLst>
        </p:spPr>
        <p:txBody>
          <a:bodyPr lIns="50800" tIns="50800" rIns="50800" bIns="50800" anchor="ctr"/>
          <a:lstStyle/>
          <a:p>
            <a:pPr>
              <a:defRPr b="0">
                <a:solidFill>
                  <a:srgbClr val="FFFFFF"/>
                </a:solidFill>
                <a:latin typeface="DIN Alternate"/>
                <a:ea typeface="DIN Alternate"/>
                <a:cs typeface="DIN Alternate"/>
                <a:sym typeface="DIN Alternate"/>
              </a:defRPr>
            </a:pPr>
          </a:p>
        </p:txBody>
      </p:sp>
      <p:sp>
        <p:nvSpPr>
          <p:cNvPr id="150" name="Exercices"/>
          <p:cNvSpPr txBox="1"/>
          <p:nvPr/>
        </p:nvSpPr>
        <p:spPr>
          <a:xfrm>
            <a:off x="11107214" y="371640"/>
            <a:ext cx="141920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400"/>
              </a:spcBef>
              <a:defRPr b="0" i="1" spc="28" sz="2800">
                <a:solidFill>
                  <a:srgbClr val="5C5C5C"/>
                </a:solidFill>
                <a:latin typeface="Iowan Old Style"/>
                <a:ea typeface="Iowan Old Style"/>
                <a:cs typeface="Iowan Old Style"/>
                <a:sym typeface="Iowan Old Style"/>
              </a:defRPr>
            </a:lvl1pPr>
          </a:lstStyle>
          <a:p>
            <a:pPr/>
            <a:r>
              <a:t>Exercices</a:t>
            </a:r>
          </a:p>
        </p:txBody>
      </p:sp>
      <p:sp>
        <p:nvSpPr>
          <p:cNvPr id="151" name="Lire la première partie de la consigne. Votre enfant vous dit à l’oral le nombre de phrases contenues dans ce texte. Il est impératif de faire justifier, en prenant appui sur le texte, où commence la phrase, où elle finit. Si votre enfant éprouve des difficultés à lire le texte vous pouvez le lui lire.…"/>
          <p:cNvSpPr txBox="1"/>
          <p:nvPr/>
        </p:nvSpPr>
        <p:spPr>
          <a:xfrm>
            <a:off x="3603893" y="6265272"/>
            <a:ext cx="9148848" cy="2946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457200">
              <a:lnSpc>
                <a:spcPts val="4400"/>
              </a:lnSpc>
              <a:buSzPct val="100000"/>
              <a:buChar char="•"/>
              <a:defRPr b="0" sz="2266">
                <a:latin typeface="Times"/>
                <a:ea typeface="Times"/>
                <a:cs typeface="Times"/>
                <a:sym typeface="Times"/>
              </a:defRPr>
            </a:pPr>
            <a:r>
              <a:t>Lire la première partie de la consigne. Votre enfant vous dit à l’oral le nombre de phrases contenues dans ce texte. Il est impératif de faire justifier, en prenant appui sur le texte, où commence la phrase, où elle finit. Si votre enfant éprouve des difficultés à lire le texte vous pouvez le lui lire. </a:t>
            </a:r>
          </a:p>
          <a:p>
            <a:pPr marL="228600" indent="-228600" algn="l" defTabSz="457200">
              <a:lnSpc>
                <a:spcPts val="4400"/>
              </a:lnSpc>
              <a:buSzPct val="100000"/>
              <a:buChar char="•"/>
              <a:defRPr b="0" sz="2266">
                <a:latin typeface="Times"/>
                <a:ea typeface="Times"/>
                <a:cs typeface="Times"/>
                <a:sym typeface="Times"/>
              </a:defRPr>
            </a:pPr>
            <a:r>
              <a:t>Puis faire verbaliser les indices visuels qui permettent de dire que c’est une phrase. </a:t>
            </a:r>
          </a:p>
          <a:p>
            <a:pPr marL="228600" indent="-228600" algn="l" defTabSz="457200">
              <a:lnSpc>
                <a:spcPts val="4400"/>
              </a:lnSpc>
              <a:spcBef>
                <a:spcPts val="1200"/>
              </a:spcBef>
              <a:buSzPct val="100000"/>
              <a:buChar char="•"/>
              <a:defRPr b="0" sz="2266">
                <a:latin typeface="Times"/>
                <a:ea typeface="Times"/>
                <a:cs typeface="Times"/>
                <a:sym typeface="Times"/>
              </a:defRPr>
            </a:pPr>
            <a:r>
              <a:t>Enfin, mener un questionnement sur chaque phrase (De quoi est-il question dans cette phrase ? que nous dit-elle ?). </a:t>
            </a:r>
          </a:p>
        </p:txBody>
      </p:sp>
      <p:sp>
        <p:nvSpPr>
          <p:cNvPr id="152" name="Déroulement :"/>
          <p:cNvSpPr txBox="1"/>
          <p:nvPr/>
        </p:nvSpPr>
        <p:spPr>
          <a:xfrm>
            <a:off x="3763873" y="5600801"/>
            <a:ext cx="216611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1400"/>
              </a:spcBef>
              <a:defRPr b="0" spc="28" sz="2800">
                <a:solidFill>
                  <a:srgbClr val="5C5C5C"/>
                </a:solidFill>
                <a:latin typeface="Marker Felt"/>
                <a:ea typeface="Marker Felt"/>
                <a:cs typeface="Marker Felt"/>
                <a:sym typeface="Marker Felt"/>
              </a:defRPr>
            </a:pPr>
            <a:r>
              <a:rPr u="sng"/>
              <a:t>Déroulement</a:t>
            </a:r>
            <a:r>
              <a:t> :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6" name="Faire les exercices du fichier"/>
          <p:cNvGrpSpPr/>
          <p:nvPr/>
        </p:nvGrpSpPr>
        <p:grpSpPr>
          <a:xfrm>
            <a:off x="347766" y="388632"/>
            <a:ext cx="4317574" cy="889001"/>
            <a:chOff x="0" y="0"/>
            <a:chExt cx="4317573" cy="889000"/>
          </a:xfrm>
        </p:grpSpPr>
        <p:sp>
          <p:nvSpPr>
            <p:cNvPr id="155" name="Faire les exercices du fichier"/>
            <p:cNvSpPr txBox="1"/>
            <p:nvPr/>
          </p:nvSpPr>
          <p:spPr>
            <a:xfrm>
              <a:off x="139700" y="139700"/>
              <a:ext cx="4038174" cy="6096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1400"/>
                </a:spcBef>
                <a:defRPr b="0" i="1" spc="28" sz="2800">
                  <a:solidFill>
                    <a:srgbClr val="5C5C5C"/>
                  </a:solidFill>
                  <a:latin typeface="Iowan Old Style"/>
                  <a:ea typeface="Iowan Old Style"/>
                  <a:cs typeface="Iowan Old Style"/>
                  <a:sym typeface="Iowan Old Style"/>
                </a:defRPr>
              </a:lvl1pPr>
            </a:lstStyle>
            <a:p>
              <a:pPr/>
              <a:r>
                <a:t>Faire les exercices du fichier</a:t>
              </a:r>
            </a:p>
          </p:txBody>
        </p:sp>
        <p:pic>
          <p:nvPicPr>
            <p:cNvPr id="154" name="Faire les exercices du fichier Faire les exercices du fichier" descr="Faire les exercices du fichier Faire les exercices du fichier"/>
            <p:cNvPicPr>
              <a:picLocks noChangeAspect="0"/>
            </p:cNvPicPr>
            <p:nvPr/>
          </p:nvPicPr>
          <p:blipFill>
            <a:blip r:embed="rId2">
              <a:extLst/>
            </a:blip>
            <a:stretch>
              <a:fillRect/>
            </a:stretch>
          </p:blipFill>
          <p:spPr>
            <a:xfrm>
              <a:off x="0" y="0"/>
              <a:ext cx="4317574" cy="889000"/>
            </a:xfrm>
            <a:prstGeom prst="rect">
              <a:avLst/>
            </a:prstGeom>
            <a:effectLst/>
          </p:spPr>
        </p:pic>
      </p:grpSp>
      <p:pic>
        <p:nvPicPr>
          <p:cNvPr id="157" name="Image" descr="Image"/>
          <p:cNvPicPr>
            <a:picLocks noChangeAspect="1"/>
          </p:cNvPicPr>
          <p:nvPr/>
        </p:nvPicPr>
        <p:blipFill>
          <a:blip r:embed="rId3">
            <a:extLst/>
          </a:blip>
          <a:stretch>
            <a:fillRect/>
          </a:stretch>
        </p:blipFill>
        <p:spPr>
          <a:xfrm>
            <a:off x="1537392" y="2078859"/>
            <a:ext cx="5077614" cy="6741587"/>
          </a:xfrm>
          <a:prstGeom prst="rect">
            <a:avLst/>
          </a:prstGeom>
          <a:ln w="12700">
            <a:miter lim="400000"/>
          </a:ln>
        </p:spPr>
      </p:pic>
      <p:sp>
        <p:nvSpPr>
          <p:cNvPr id="158" name="FICHE DONNEE A PART POUR IMPRESSION"/>
          <p:cNvSpPr txBox="1"/>
          <p:nvPr/>
        </p:nvSpPr>
        <p:spPr>
          <a:xfrm>
            <a:off x="8137711" y="2494298"/>
            <a:ext cx="234771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1400"/>
              </a:spcBef>
              <a:defRPr b="0" i="1" spc="28" sz="2800">
                <a:solidFill>
                  <a:srgbClr val="5C5C5C"/>
                </a:solidFill>
                <a:latin typeface="Iowan Old Style"/>
                <a:ea typeface="Iowan Old Style"/>
                <a:cs typeface="Iowan Old Style"/>
                <a:sym typeface="Iowan Old Style"/>
              </a:defRPr>
            </a:lvl1pPr>
          </a:lstStyle>
          <a:p>
            <a:pPr/>
            <a:r>
              <a:t>FICHE DONNEE A PART POUR IMPRESSION</a:t>
            </a:r>
          </a:p>
        </p:txBody>
      </p:sp>
      <p:sp>
        <p:nvSpPr>
          <p:cNvPr id="159" name="Ligne"/>
          <p:cNvSpPr/>
          <p:nvPr/>
        </p:nvSpPr>
        <p:spPr>
          <a:xfrm flipH="1">
            <a:off x="6804802" y="4246857"/>
            <a:ext cx="1136275" cy="726157"/>
          </a:xfrm>
          <a:prstGeom prst="line">
            <a:avLst/>
          </a:prstGeom>
          <a:ln w="25400">
            <a:solidFill>
              <a:srgbClr val="747676"/>
            </a:solidFill>
            <a:miter lim="400000"/>
            <a:tailEnd type="triangle"/>
          </a:ln>
        </p:spPr>
        <p:txBody>
          <a:bodyPr lIns="50800" tIns="50800" rIns="50800" bIns="50800" anchor="ctr"/>
          <a:lstStyle/>
          <a:p>
            <a:pPr>
              <a:defRPr b="0">
                <a:solidFill>
                  <a:srgbClr val="5C5C5C"/>
                </a:solidFill>
                <a:latin typeface="DIN Alternate"/>
                <a:ea typeface="DIN Alternate"/>
                <a:cs typeface="DIN Alternate"/>
                <a:sym typeface="DIN Alternate"/>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