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04B7E-51CB-4A9E-AE01-892974670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6" b="1260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ffectLst>
            <a:outerShdw blurRad="50800" dist="50800" dir="27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35CB4-9AC4-4D27-ACB7-3A820A6E7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rgbClr val="C3979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CBC7FA-23C2-4D68-B8BA-EF5D66BC9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Mathématiques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5A3450-372C-41D8-8A05-36AE69C7F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318" y="4945656"/>
            <a:ext cx="6553936" cy="1694841"/>
          </a:xfrm>
        </p:spPr>
        <p:txBody>
          <a:bodyPr>
            <a:normAutofit fontScale="92500" lnSpcReduction="20000"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Mercredi 1</a:t>
            </a:r>
            <a:r>
              <a:rPr lang="fr-FR" sz="2000" b="1" baseline="30000" dirty="0">
                <a:solidFill>
                  <a:srgbClr val="C00000"/>
                </a:solidFill>
              </a:rPr>
              <a:t>er</a:t>
            </a:r>
            <a:r>
              <a:rPr lang="fr-FR" sz="2000" b="1" dirty="0">
                <a:solidFill>
                  <a:srgbClr val="C00000"/>
                </a:solidFill>
              </a:rPr>
              <a:t> avril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Bande numérique – compter à rebours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Calcul mental : les doubles – Additions de 2 nombres à 2 chiffres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Lecture tableau double entrée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9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31F87-BE17-4352-A35C-93AAB5F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tableau à double entrée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5B6C97-EEBD-4473-B121-33C8F455D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19" y="1663352"/>
            <a:ext cx="4262894" cy="482952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BC0F7B3-0D94-45BD-9037-04F0C66DC1B0}"/>
              </a:ext>
            </a:extLst>
          </p:cNvPr>
          <p:cNvSpPr txBox="1"/>
          <p:nvPr/>
        </p:nvSpPr>
        <p:spPr>
          <a:xfrm>
            <a:off x="8451542" y="2112885"/>
            <a:ext cx="3560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Inviter votre enfant à suivre </a:t>
            </a:r>
          </a:p>
          <a:p>
            <a:r>
              <a:rPr lang="fr-FR" dirty="0"/>
              <a:t>du doigt les lignes et colonnes</a:t>
            </a:r>
          </a:p>
          <a:p>
            <a:r>
              <a:rPr lang="fr-FR" dirty="0"/>
              <a:t>pour faciliter la lecture.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B4CB1-B457-46B7-9B45-CA0E9AA2BCC5}"/>
              </a:ext>
            </a:extLst>
          </p:cNvPr>
          <p:cNvSpPr/>
          <p:nvPr/>
        </p:nvSpPr>
        <p:spPr>
          <a:xfrm>
            <a:off x="358066" y="2690336"/>
            <a:ext cx="32107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prix d’une entrée au Grand 8 pour un adulte ;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 prix d’une entrée à la Grande roue pour un enfant ;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l’attraction pour un adulte qui coute 7 € ;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 prix total pour une famille : la mère, le père et un enfant qui prennent une entrée à la Grande roue</a:t>
            </a:r>
          </a:p>
        </p:txBody>
      </p:sp>
    </p:spTree>
    <p:extLst>
      <p:ext uri="{BB962C8B-B14F-4D97-AF65-F5344CB8AC3E}">
        <p14:creationId xmlns:p14="http://schemas.microsoft.com/office/powerpoint/2010/main" val="26844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31F87-BE17-4352-A35C-93AAB5F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tableau à double entrée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5B6C97-EEBD-4473-B121-33C8F455D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" y="1663352"/>
            <a:ext cx="4262894" cy="4829523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241DE74-FC4F-4F5C-8372-24D6FF43045D}"/>
              </a:ext>
            </a:extLst>
          </p:cNvPr>
          <p:cNvSpPr txBox="1"/>
          <p:nvPr/>
        </p:nvSpPr>
        <p:spPr>
          <a:xfrm>
            <a:off x="5166804" y="2512381"/>
            <a:ext cx="6622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prix d’une entrée au Grand 8 pour un adulte est de 5 euros.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 prix d’une entrée à la Grande roue pour un enfant est de 6 euros.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l’attraction pour un adulte qui coute 7 euros est la grande roue.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 prix total pour une famille : la mère, le père et un enfant qui prennent une entrée à la Grande roue est 20 euros : 7 + 7 + 6 = 20</a:t>
            </a:r>
          </a:p>
        </p:txBody>
      </p:sp>
    </p:spTree>
    <p:extLst>
      <p:ext uri="{BB962C8B-B14F-4D97-AF65-F5344CB8AC3E}">
        <p14:creationId xmlns:p14="http://schemas.microsoft.com/office/powerpoint/2010/main" val="160677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3506C-5DCC-4FCA-B9BC-A9B4C469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Bande numérique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32C9293-08C2-42A0-8572-15F49E1B1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8" y="2011363"/>
            <a:ext cx="6605063" cy="416083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A105B16-9527-4A42-8BF2-D87B94490CF1}"/>
              </a:ext>
            </a:extLst>
          </p:cNvPr>
          <p:cNvSpPr txBox="1"/>
          <p:nvPr/>
        </p:nvSpPr>
        <p:spPr>
          <a:xfrm>
            <a:off x="523783" y="2681056"/>
            <a:ext cx="23880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Demander à votre enfant de mettre le doigt sur 25. Demander lui ensuite combien faut-il pour aller jusqu’à 30 ? Jusqu’à 35 ? Jusqu’à 50 ?</a:t>
            </a:r>
          </a:p>
        </p:txBody>
      </p:sp>
    </p:spTree>
    <p:extLst>
      <p:ext uri="{BB962C8B-B14F-4D97-AF65-F5344CB8AC3E}">
        <p14:creationId xmlns:p14="http://schemas.microsoft.com/office/powerpoint/2010/main" val="32152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1D0D8-4E38-4382-83CC-122AE4F0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Compte à rebours : 2 en 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7BD453-E3AF-4BC7-BD32-CDDF37A9E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7" y="1439863"/>
            <a:ext cx="7269568" cy="516844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BA5C7D-9896-442E-8794-D82246900041}"/>
              </a:ext>
            </a:extLst>
          </p:cNvPr>
          <p:cNvSpPr txBox="1"/>
          <p:nvPr/>
        </p:nvSpPr>
        <p:spPr>
          <a:xfrm>
            <a:off x="8077200" y="1543050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Demander à votre enfant de </a:t>
            </a:r>
          </a:p>
          <a:p>
            <a:r>
              <a:rPr lang="fr-FR" dirty="0"/>
              <a:t>Compter en reculant de 2 en 2.</a:t>
            </a:r>
          </a:p>
          <a:p>
            <a:r>
              <a:rPr lang="fr-FR" dirty="0"/>
              <a:t>Il peut pointer de son doigt les ronds</a:t>
            </a:r>
          </a:p>
          <a:p>
            <a:r>
              <a:rPr lang="fr-FR" dirty="0"/>
              <a:t>Pour arriver jusqu’à 0.</a:t>
            </a:r>
          </a:p>
        </p:txBody>
      </p:sp>
    </p:spTree>
    <p:extLst>
      <p:ext uri="{BB962C8B-B14F-4D97-AF65-F5344CB8AC3E}">
        <p14:creationId xmlns:p14="http://schemas.microsoft.com/office/powerpoint/2010/main" val="225014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E3BC2-51A8-4635-A884-CA43A0E3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mental : les doubles / Aide à la mémorisation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0155F7F-CDBB-4D2A-B25A-5A7564333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66" y="2106613"/>
            <a:ext cx="2222817" cy="416083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26AE502-1420-4E22-B31A-BFDF2B1B899C}"/>
              </a:ext>
            </a:extLst>
          </p:cNvPr>
          <p:cNvSpPr txBox="1"/>
          <p:nvPr/>
        </p:nvSpPr>
        <p:spPr>
          <a:xfrm>
            <a:off x="4448175" y="2571750"/>
            <a:ext cx="6162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faciliter la mémorisation des doubles, un point d’appui important en calcul mental, on</a:t>
            </a:r>
          </a:p>
          <a:p>
            <a:r>
              <a:rPr lang="fr-FR" dirty="0"/>
              <a:t>va aider les élèves à les associer à une image mentale.</a:t>
            </a:r>
          </a:p>
          <a:p>
            <a:r>
              <a:rPr lang="fr-FR" dirty="0"/>
              <a:t>Demander à votre enfant d’autres idées pour illustrer les doubles. Vous pouvez me les envoyer par mail si vous le souhaitez.</a:t>
            </a:r>
          </a:p>
        </p:txBody>
      </p:sp>
    </p:spTree>
    <p:extLst>
      <p:ext uri="{BB962C8B-B14F-4D97-AF65-F5344CB8AC3E}">
        <p14:creationId xmlns:p14="http://schemas.microsoft.com/office/powerpoint/2010/main" val="296250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7E014-1B59-44D0-8E52-E2C7C860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mental : addition en ligne de 2 nombres à 2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2F1C74-D1D9-45A8-AAE2-BF127577F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Calcule l’addition suivante :</a:t>
            </a:r>
          </a:p>
          <a:p>
            <a:pPr marL="0" indent="0">
              <a:buNone/>
            </a:pPr>
            <a:r>
              <a:rPr lang="fr-FR" dirty="0"/>
              <a:t> 27 + 12 =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aider votre enfant, vous pouvez lui donner du matériel de manipulation (briques de </a:t>
            </a:r>
            <a:r>
              <a:rPr lang="fr-F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légos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allumettes, cure-dents…)</a:t>
            </a:r>
          </a:p>
        </p:txBody>
      </p:sp>
    </p:spTree>
    <p:extLst>
      <p:ext uri="{BB962C8B-B14F-4D97-AF65-F5344CB8AC3E}">
        <p14:creationId xmlns:p14="http://schemas.microsoft.com/office/powerpoint/2010/main" val="173446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86612-A209-421E-943E-260FF74B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 mental : Addition en ligne de 2 nombres à 2 chiffres</a:t>
            </a:r>
          </a:p>
        </p:txBody>
      </p:sp>
      <p:pic>
        <p:nvPicPr>
          <p:cNvPr id="5" name="Espace réservé du contenu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55B6495-3C79-4BAF-8A15-5320C69C7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02" y="2026582"/>
            <a:ext cx="6416596" cy="4130398"/>
          </a:xfrm>
        </p:spPr>
      </p:pic>
    </p:spTree>
    <p:extLst>
      <p:ext uri="{BB962C8B-B14F-4D97-AF65-F5344CB8AC3E}">
        <p14:creationId xmlns:p14="http://schemas.microsoft.com/office/powerpoint/2010/main" val="289028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EA4C9-4B29-4E77-8D10-EAAD2FE6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Résolution de problème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BF4E43-32F1-45D5-A4AE-4C7ED9E2E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4579879" cy="6078937"/>
          </a:xfrm>
        </p:spPr>
      </p:pic>
    </p:spTree>
    <p:extLst>
      <p:ext uri="{BB962C8B-B14F-4D97-AF65-F5344CB8AC3E}">
        <p14:creationId xmlns:p14="http://schemas.microsoft.com/office/powerpoint/2010/main" val="97279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EA4C9-4B29-4E77-8D10-EAAD2FE6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Résolution de problème : correction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038074A-7C8F-4A17-9DC2-754336270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2" y="1443192"/>
            <a:ext cx="3727623" cy="4947726"/>
          </a:xfrm>
        </p:spPr>
      </p:pic>
    </p:spTree>
    <p:extLst>
      <p:ext uri="{BB962C8B-B14F-4D97-AF65-F5344CB8AC3E}">
        <p14:creationId xmlns:p14="http://schemas.microsoft.com/office/powerpoint/2010/main" val="314586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C0EA9-9035-497E-A975-09B41BC1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d’un tableau à double entrée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2CF19C-95F3-4A70-A05B-D1FAC6C8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Vous trouverez dans la diapo suivante une Fiche Tarifs parc. Laisser votre enfant lire/regarder l’affiche en silence ; puis la lire avec lui et bien expliciter de quelle façon on la lit et où se trouvent les informations.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 demander d’écrire : 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 prix d’une entrée au Grand 8 pour un adulte ; 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 prix d’une entrée à la Grande roue pour un enfant ;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l’attraction pour un adulte qui coute 7 € ;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 prix total pour une famille : la mère, le père et un enfant qui prennent une entrée à la Grande roue</a:t>
            </a:r>
          </a:p>
        </p:txBody>
      </p:sp>
    </p:spTree>
    <p:extLst>
      <p:ext uri="{BB962C8B-B14F-4D97-AF65-F5344CB8AC3E}">
        <p14:creationId xmlns:p14="http://schemas.microsoft.com/office/powerpoint/2010/main" val="301912127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824"/>
      </a:dk2>
      <a:lt2>
        <a:srgbClr val="E2E7E8"/>
      </a:lt2>
      <a:accent1>
        <a:srgbClr val="C39790"/>
      </a:accent1>
      <a:accent2>
        <a:srgbClr val="BAA07F"/>
      </a:accent2>
      <a:accent3>
        <a:srgbClr val="A6A57E"/>
      </a:accent3>
      <a:accent4>
        <a:srgbClr val="96AB75"/>
      </a:accent4>
      <a:accent5>
        <a:srgbClr val="8BAD83"/>
      </a:accent5>
      <a:accent6>
        <a:srgbClr val="78AF84"/>
      </a:accent6>
      <a:hlink>
        <a:srgbClr val="598C9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500</Words>
  <Application>Microsoft Office PowerPoint</Application>
  <PresentationFormat>Grand écran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Elephant</vt:lpstr>
      <vt:lpstr>Times New Roman</vt:lpstr>
      <vt:lpstr>BrushVTI</vt:lpstr>
      <vt:lpstr>Mathématiques</vt:lpstr>
      <vt:lpstr>Bande numérique</vt:lpstr>
      <vt:lpstr>Compte à rebours : 2 en 2</vt:lpstr>
      <vt:lpstr>Calcul mental : les doubles / Aide à la mémorisation</vt:lpstr>
      <vt:lpstr>Calcul mental : addition en ligne de 2 nombres à 2 chiffres</vt:lpstr>
      <vt:lpstr>Calcul mental : Addition en ligne de 2 nombres à 2 chiffres</vt:lpstr>
      <vt:lpstr>Résolution de problème</vt:lpstr>
      <vt:lpstr>Résolution de problème : correction</vt:lpstr>
      <vt:lpstr>Lecture d’un tableau à double entrée</vt:lpstr>
      <vt:lpstr>Lecture tableau à double entrée</vt:lpstr>
      <vt:lpstr>Lecture tableau à double entrée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</dc:title>
  <dc:creator>Sabine  Gautier</dc:creator>
  <cp:lastModifiedBy>Sabine  Gautier</cp:lastModifiedBy>
  <cp:revision>10</cp:revision>
  <dcterms:created xsi:type="dcterms:W3CDTF">2020-03-31T11:50:20Z</dcterms:created>
  <dcterms:modified xsi:type="dcterms:W3CDTF">2020-03-31T13:51:56Z</dcterms:modified>
</cp:coreProperties>
</file>