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5B4D96-D674-4335-8095-5987259D6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BB7664-FEF3-4892-9048-07FB8EC57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1B433-F41D-48ED-A7C0-F60727A5B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E246790-429E-4C6E-9853-00EEDC6C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635437-060F-42E6-814C-FE91A26C1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7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D5225F-F2C2-42A6-BFBC-1107C7D94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F8C3F97-7E09-4A20-AC0A-AADDF6EF1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38E956-6EFB-4C2D-999A-0B8F650A5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8DC9D8-4604-49D5-B5CC-03F7E4B67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B91782-0736-473D-8936-884DDA9E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062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D56613-725A-4C5A-A96F-388BE2A49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9FE512F-9F75-42F0-9574-CCC2BA4597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2A6D08-AE8D-4A58-B978-899AC2ED5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6D7A91-55F1-4BE0-B0A1-498F1E3DD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3879AF-3B1F-452F-9819-8003E14F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847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5CE72E-0204-434A-BDC7-C3657D7A2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063F73-2A44-4531-BB31-83640A26A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D268DF-670F-4C19-8912-B2EA80BA3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430AF5-ABD0-4140-A989-A038459A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F3D0C-6206-4DE5-90B6-AA3CE6A6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556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55BD76-4D8F-4240-B698-D5F56ADC3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7D0125-C5A3-4DAE-A938-5EB79A31B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6FC7D9-6483-4557-8047-114F505BD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139D75-21C6-4A77-9B9C-095CF2ED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923CD0-B900-45B4-9887-7D356D462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260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E72322-4E5D-46FA-8136-B538744A8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0A5F00D-0332-4D04-8E51-3374F5FAE2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7BA99D6-78ED-4D1F-AE88-345F769DA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2E1C64-B98F-498C-9A81-5E561B903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703748-C670-4847-9F86-740A4E9D3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2EEB6E-16E7-4BE8-960C-227FA154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20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C8F4452-AB5C-4942-8CE8-0D7A9156B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E6693B-7BFA-4201-ABDF-DAB3A4124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BBAE3E-0C7A-4F42-8AFD-335E819E6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FDB64A0-04CC-404D-8A5C-E4E4B53007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692BA3C-F8C9-4A91-AF9E-5A0339E87C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4B847C6-101B-4906-90FF-6AF6DD7ED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3D105E-0230-4185-A745-0E4065635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268A880-D134-4BF7-935A-7383E81A6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941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20F34-35CF-4F52-AF6D-B60D4BB6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89A7771-72C9-45A4-9EEA-AC0F2C053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21F13B5-AF78-4D05-B37A-3D6366B1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20C7FD-AF12-424F-858F-6E35479B3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430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05C0DC8-6E00-4295-ADF7-EE63A9177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192CAB5-44FB-4B37-A85A-02BC5688F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38823D-408B-49D2-A8B5-A24CE88A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2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DEC35B-7C5D-4DEC-B675-F04787FC9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E86868-6E99-43E1-A3A8-F15723720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67FD0CE-8FF6-460F-8813-0B93CE6E0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048104-F13F-4114-BD8C-5EFA3BA83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A8EF7C-03AE-4916-8519-0781FB812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036012-FBA2-4538-8E56-34F2A2CCE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2343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0F3094-240B-4FAF-8180-D15587894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DDFC244-4DDE-49C6-81CA-43BCCE4E9F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46639F-86C9-4FD0-891D-9E46DC96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DAD49E1-4859-4424-9B03-6CB88BF00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E56594-562B-4076-B9A8-75954A821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BB8B64-0CDD-45D3-A20D-4B50D0270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782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14148B-F970-4405-B70D-EFCA38A39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1814C-5EEE-4CDD-9BFD-68B745DE5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EEF287-E406-48F3-9A1E-74F2AF6D6A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D9FAD-5336-4333-998B-D6B069E1BEE1}" type="datetimeFigureOut">
              <a:rPr lang="fr-FR" smtClean="0"/>
              <a:t>30/03/2020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CCFB10-7E4A-408D-9D24-F596157A9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7EA9B40-AD59-4555-A4DA-A1BCFFB24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EE7D6-89A9-40DC-918C-BD3C54E364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717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9EF30C2-29AC-4A0D-BC0A-A679CF113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B66F55D-5244-4209-A67E-AB8B872B7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520" y="2744662"/>
            <a:ext cx="6589707" cy="2387600"/>
          </a:xfrm>
        </p:spPr>
        <p:txBody>
          <a:bodyPr>
            <a:normAutofit/>
          </a:bodyPr>
          <a:lstStyle/>
          <a:p>
            <a:pPr algn="r"/>
            <a:r>
              <a:rPr lang="fr-FR" dirty="0">
                <a:solidFill>
                  <a:srgbClr val="FFFFFF"/>
                </a:solidFill>
              </a:rPr>
              <a:t>Mathématiques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5CE16A-6339-44BB-A9C5-B2EC17E05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520" y="5224337"/>
            <a:ext cx="6589707" cy="1329443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fr-FR" sz="1800" dirty="0">
                <a:solidFill>
                  <a:srgbClr val="FFFFFF"/>
                </a:solidFill>
              </a:rPr>
              <a:t>Mardi 31 mars</a:t>
            </a:r>
          </a:p>
          <a:p>
            <a:pPr algn="r"/>
            <a:r>
              <a:rPr lang="fr-FR" sz="1800" dirty="0">
                <a:solidFill>
                  <a:srgbClr val="FFFFFF"/>
                </a:solidFill>
              </a:rPr>
              <a:t>Décompositions de 7 et 8</a:t>
            </a:r>
          </a:p>
          <a:p>
            <a:pPr algn="r"/>
            <a:r>
              <a:rPr lang="fr-FR" sz="1800" dirty="0">
                <a:solidFill>
                  <a:srgbClr val="FFFFFF"/>
                </a:solidFill>
              </a:rPr>
              <a:t>Calcul mental : Ajouter des dizaines entières</a:t>
            </a:r>
          </a:p>
          <a:p>
            <a:pPr algn="r"/>
            <a:r>
              <a:rPr lang="fr-FR" sz="1800" dirty="0">
                <a:solidFill>
                  <a:srgbClr val="FFFFFF"/>
                </a:solidFill>
              </a:rPr>
              <a:t>Résolution de problème / Situation d’apprentissage</a:t>
            </a:r>
          </a:p>
          <a:p>
            <a:pPr algn="r"/>
            <a:endParaRPr lang="fr-FR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66A0658-1CC4-4B0D-AAB7-A702286A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04F1504-431A-4D86-9091-AE7E4B333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EA804283-B929-4503-802F-4585376E2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3811F5-514E-49A4-B382-673ED228A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67AD921-1CEE-4C1B-9AA3-C66D908DD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C36A08F5-3B56-47C5-A371-9187BE56E1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01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9C47A-7F91-4733-A516-779B4653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mental : Ajouter des dizaines entières correction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27DE7F3-FF85-482E-9F36-C1F8BC40D0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63" y="1840837"/>
            <a:ext cx="6149873" cy="4320914"/>
          </a:xfrm>
        </p:spPr>
      </p:pic>
    </p:spTree>
    <p:extLst>
      <p:ext uri="{BB962C8B-B14F-4D97-AF65-F5344CB8AC3E}">
        <p14:creationId xmlns:p14="http://schemas.microsoft.com/office/powerpoint/2010/main" val="202876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78F228-18DD-4AC6-BA36-731E0C67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Résolution de problème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1F84440-D533-46EB-A78B-E5F2BE61C7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903" y="1282699"/>
            <a:ext cx="4347572" cy="5384239"/>
          </a:xfrm>
        </p:spPr>
      </p:pic>
    </p:spTree>
    <p:extLst>
      <p:ext uri="{BB962C8B-B14F-4D97-AF65-F5344CB8AC3E}">
        <p14:creationId xmlns:p14="http://schemas.microsoft.com/office/powerpoint/2010/main" val="3101657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0E64B5-6156-491E-89D5-08EA836C8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Résolution de problème : correction</a:t>
            </a:r>
          </a:p>
        </p:txBody>
      </p:sp>
      <p:pic>
        <p:nvPicPr>
          <p:cNvPr id="5" name="Espace réservé du contenu 4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C3D8EDF-8E9C-46A5-AC74-C40CB8A0C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278" y="1301750"/>
            <a:ext cx="4280897" cy="5301666"/>
          </a:xfrm>
        </p:spPr>
      </p:pic>
    </p:spTree>
    <p:extLst>
      <p:ext uri="{BB962C8B-B14F-4D97-AF65-F5344CB8AC3E}">
        <p14:creationId xmlns:p14="http://schemas.microsoft.com/office/powerpoint/2010/main" val="1462903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C1836C-2E65-4A57-A205-CEBDAE77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jeu du billard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2C2DAAF-DDCB-42E9-97E1-255C0DCC62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015" y="330597"/>
            <a:ext cx="4756660" cy="5820755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AE2F4BB-1A75-48A9-A537-F586D5F1781D}"/>
              </a:ext>
            </a:extLst>
          </p:cNvPr>
          <p:cNvSpPr txBox="1"/>
          <p:nvPr/>
        </p:nvSpPr>
        <p:spPr>
          <a:xfrm>
            <a:off x="600075" y="21431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F67BBCAC-D302-4E62-BB59-7469D1406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0" y="1512341"/>
            <a:ext cx="4459863" cy="3833317"/>
          </a:xfrm>
          <a:prstGeom prst="rect">
            <a:avLst/>
          </a:prstGeom>
        </p:spPr>
      </p:pic>
      <p:pic>
        <p:nvPicPr>
          <p:cNvPr id="10" name="Image 9" descr="Une image contenant oiseau&#10;&#10;Description générée automatiquement">
            <a:extLst>
              <a:ext uri="{FF2B5EF4-FFF2-40B4-BE49-F238E27FC236}">
                <a16:creationId xmlns:a16="http://schemas.microsoft.com/office/drawing/2014/main" id="{418B54D6-A5E6-44F1-AA93-097847C14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1" y="5421022"/>
            <a:ext cx="5052498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497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2EF3EA-4875-4263-9944-4EE052654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jeu du billard correction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F45C8C4-7CCA-4A13-9F41-0126C317C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66" y="1825625"/>
            <a:ext cx="3555868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56D4E62-9378-4308-8282-4113A650236D}"/>
              </a:ext>
            </a:extLst>
          </p:cNvPr>
          <p:cNvSpPr txBox="1"/>
          <p:nvPr/>
        </p:nvSpPr>
        <p:spPr>
          <a:xfrm>
            <a:off x="8553450" y="1390650"/>
            <a:ext cx="3539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Voici une proposition de correction.</a:t>
            </a:r>
          </a:p>
        </p:txBody>
      </p:sp>
    </p:spTree>
    <p:extLst>
      <p:ext uri="{BB962C8B-B14F-4D97-AF65-F5344CB8AC3E}">
        <p14:creationId xmlns:p14="http://schemas.microsoft.com/office/powerpoint/2010/main" val="321518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1419D9-166E-4A57-A413-F5F559EBA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maison du 7</a:t>
            </a:r>
          </a:p>
        </p:txBody>
      </p:sp>
      <p:pic>
        <p:nvPicPr>
          <p:cNvPr id="5" name="Espace réservé du contenu 4" descr="Une image contenant horloge, dessin&#10;&#10;Description générée automatiquement">
            <a:extLst>
              <a:ext uri="{FF2B5EF4-FFF2-40B4-BE49-F238E27FC236}">
                <a16:creationId xmlns:a16="http://schemas.microsoft.com/office/drawing/2014/main" id="{E460409E-0C20-48BD-A83D-B8E106C97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72" y="1825625"/>
            <a:ext cx="3037056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BE74C7C-8255-40A3-B566-F1467501D418}"/>
              </a:ext>
            </a:extLst>
          </p:cNvPr>
          <p:cNvSpPr txBox="1"/>
          <p:nvPr/>
        </p:nvSpPr>
        <p:spPr>
          <a:xfrm>
            <a:off x="838200" y="2800350"/>
            <a:ext cx="385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Demander à votre enfant de compléter</a:t>
            </a:r>
          </a:p>
          <a:p>
            <a:r>
              <a:rPr lang="fr-FR" dirty="0"/>
              <a:t>la maison du 7.</a:t>
            </a:r>
          </a:p>
        </p:txBody>
      </p:sp>
    </p:spTree>
    <p:extLst>
      <p:ext uri="{BB962C8B-B14F-4D97-AF65-F5344CB8AC3E}">
        <p14:creationId xmlns:p14="http://schemas.microsoft.com/office/powerpoint/2010/main" val="4248520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14DD70-A041-4231-B66C-50F7307E7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maison du 7 correction</a:t>
            </a:r>
          </a:p>
        </p:txBody>
      </p:sp>
      <p:pic>
        <p:nvPicPr>
          <p:cNvPr id="5" name="Espace réservé du contenu 4" descr="Une image contenant dessin, horloge&#10;&#10;Description générée automatiquement">
            <a:extLst>
              <a:ext uri="{FF2B5EF4-FFF2-40B4-BE49-F238E27FC236}">
                <a16:creationId xmlns:a16="http://schemas.microsoft.com/office/drawing/2014/main" id="{9A2A24D9-CEE7-4F24-92B6-B94924C3D4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634" y="1825625"/>
            <a:ext cx="2912732" cy="4351338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1AA1427-3098-412A-BD1B-11EE0115E01B}"/>
              </a:ext>
            </a:extLst>
          </p:cNvPr>
          <p:cNvSpPr txBox="1"/>
          <p:nvPr/>
        </p:nvSpPr>
        <p:spPr>
          <a:xfrm>
            <a:off x="838200" y="3266983"/>
            <a:ext cx="3561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Demander à votre enfant de vérifier</a:t>
            </a:r>
          </a:p>
          <a:p>
            <a:r>
              <a:rPr lang="fr-FR" dirty="0"/>
              <a:t>ses propositions.</a:t>
            </a:r>
          </a:p>
        </p:txBody>
      </p:sp>
    </p:spTree>
    <p:extLst>
      <p:ext uri="{BB962C8B-B14F-4D97-AF65-F5344CB8AC3E}">
        <p14:creationId xmlns:p14="http://schemas.microsoft.com/office/powerpoint/2010/main" val="104632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3EB02-A7DE-48BD-B0D0-93D3BE644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maison du 7</a:t>
            </a:r>
          </a:p>
        </p:txBody>
      </p:sp>
      <p:pic>
        <p:nvPicPr>
          <p:cNvPr id="5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32CDD3-3478-4558-938D-D286B3299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71" y="1273174"/>
            <a:ext cx="6451579" cy="512874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1A1DFD5-FDE1-463F-965E-F0074A1C6565}"/>
              </a:ext>
            </a:extLst>
          </p:cNvPr>
          <p:cNvSpPr txBox="1"/>
          <p:nvPr/>
        </p:nvSpPr>
        <p:spPr>
          <a:xfrm>
            <a:off x="400050" y="2381250"/>
            <a:ext cx="359335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Demander à votre enfant</a:t>
            </a:r>
          </a:p>
          <a:p>
            <a:r>
              <a:rPr lang="fr-FR" dirty="0"/>
              <a:t>d’écrire toutes les additions</a:t>
            </a:r>
          </a:p>
          <a:p>
            <a:r>
              <a:rPr lang="fr-FR" dirty="0"/>
              <a:t>permettant la décomposition </a:t>
            </a:r>
          </a:p>
          <a:p>
            <a:r>
              <a:rPr lang="fr-FR" dirty="0"/>
              <a:t>du nombre 7. Pour la correction,</a:t>
            </a:r>
          </a:p>
          <a:p>
            <a:r>
              <a:rPr lang="fr-FR" dirty="0"/>
              <a:t>demander à votre enfant de vérifier </a:t>
            </a:r>
          </a:p>
          <a:p>
            <a:r>
              <a:rPr lang="fr-FR" dirty="0"/>
              <a:t>avec la diapo précédente.</a:t>
            </a:r>
          </a:p>
        </p:txBody>
      </p:sp>
    </p:spTree>
    <p:extLst>
      <p:ext uri="{BB962C8B-B14F-4D97-AF65-F5344CB8AC3E}">
        <p14:creationId xmlns:p14="http://schemas.microsoft.com/office/powerpoint/2010/main" val="171410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809F66-1245-4816-A443-D5C56B2F7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maison du 8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8186956-D25D-47F5-B048-FDD52D24DC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648" y="1379108"/>
            <a:ext cx="5675890" cy="5113767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6EF8C8F-DE11-4E59-BB96-FBC3510D4E26}"/>
              </a:ext>
            </a:extLst>
          </p:cNvPr>
          <p:cNvSpPr txBox="1"/>
          <p:nvPr/>
        </p:nvSpPr>
        <p:spPr>
          <a:xfrm>
            <a:off x="580037" y="3122285"/>
            <a:ext cx="3852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Demander à votre enfant de compléter</a:t>
            </a:r>
          </a:p>
          <a:p>
            <a:r>
              <a:rPr lang="fr-FR" dirty="0"/>
              <a:t>la maison du 8.</a:t>
            </a:r>
          </a:p>
        </p:txBody>
      </p:sp>
    </p:spTree>
    <p:extLst>
      <p:ext uri="{BB962C8B-B14F-4D97-AF65-F5344CB8AC3E}">
        <p14:creationId xmlns:p14="http://schemas.microsoft.com/office/powerpoint/2010/main" val="593867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BFA63-F59B-404D-871C-398FE4221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maison du 8 : correction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E8DD60C-D9AA-4D20-AA97-B8067DE13D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263" y="1863725"/>
            <a:ext cx="5607437" cy="476664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BFFA89D-6F6E-495E-9C91-664D85DD305D}"/>
              </a:ext>
            </a:extLst>
          </p:cNvPr>
          <p:cNvSpPr/>
          <p:nvPr/>
        </p:nvSpPr>
        <p:spPr>
          <a:xfrm>
            <a:off x="488563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Demander à votre enfant de vérifier</a:t>
            </a:r>
          </a:p>
          <a:p>
            <a:r>
              <a:rPr lang="fr-FR" dirty="0"/>
              <a:t>ses propositions.</a:t>
            </a:r>
          </a:p>
        </p:txBody>
      </p:sp>
    </p:spTree>
    <p:extLst>
      <p:ext uri="{BB962C8B-B14F-4D97-AF65-F5344CB8AC3E}">
        <p14:creationId xmlns:p14="http://schemas.microsoft.com/office/powerpoint/2010/main" val="4119311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4504F1-5B77-4A8A-8B7F-7C42FD3A9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maison du 8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5D5DAD9-D249-4926-83B9-08EAFE637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79" y="1111250"/>
            <a:ext cx="7531321" cy="5554848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27F6544-32B7-4C36-A63B-A637C9596E70}"/>
              </a:ext>
            </a:extLst>
          </p:cNvPr>
          <p:cNvSpPr/>
          <p:nvPr/>
        </p:nvSpPr>
        <p:spPr>
          <a:xfrm>
            <a:off x="657225" y="25518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dirty="0">
                <a:solidFill>
                  <a:prstClr val="black"/>
                </a:solidFill>
              </a:rPr>
              <a:t>Demander à votre enfant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d’écrire toutes les additions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permettant la décomposition 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du nombre 8. Pour la correction,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demander à votre enfant de vérifier </a:t>
            </a:r>
          </a:p>
          <a:p>
            <a:pPr lvl="0"/>
            <a:r>
              <a:rPr lang="fr-FR" dirty="0">
                <a:solidFill>
                  <a:prstClr val="black"/>
                </a:solidFill>
              </a:rPr>
              <a:t>avec la diapo précédente.</a:t>
            </a:r>
          </a:p>
        </p:txBody>
      </p:sp>
    </p:spTree>
    <p:extLst>
      <p:ext uri="{BB962C8B-B14F-4D97-AF65-F5344CB8AC3E}">
        <p14:creationId xmlns:p14="http://schemas.microsoft.com/office/powerpoint/2010/main" val="3039266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33E9B-D87D-48F7-8742-98C15FA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Cartes mentales du 7 et du 8</a:t>
            </a:r>
          </a:p>
        </p:txBody>
      </p:sp>
      <p:pic>
        <p:nvPicPr>
          <p:cNvPr id="5" name="Espace réservé du contenu 4" descr="Une image contenant verres, homme&#10;&#10;Description générée automatiquement">
            <a:extLst>
              <a:ext uri="{FF2B5EF4-FFF2-40B4-BE49-F238E27FC236}">
                <a16:creationId xmlns:a16="http://schemas.microsoft.com/office/drawing/2014/main" id="{20E01B7F-928B-427A-8728-2A593A58F8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42" y="1992657"/>
            <a:ext cx="6103933" cy="388548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94EF09A-0428-4729-8955-BD6348E3F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985" y="1992657"/>
            <a:ext cx="6279054" cy="396742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F54718F-8459-441A-BE92-1D299BA03436}"/>
              </a:ext>
            </a:extLst>
          </p:cNvPr>
          <p:cNvSpPr txBox="1"/>
          <p:nvPr/>
        </p:nvSpPr>
        <p:spPr>
          <a:xfrm>
            <a:off x="8334375" y="809625"/>
            <a:ext cx="3775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Demander à votre enfant de réaliser</a:t>
            </a:r>
          </a:p>
          <a:p>
            <a:r>
              <a:rPr lang="fr-FR" dirty="0"/>
              <a:t>ces 2 cartes mentales dans un temps </a:t>
            </a:r>
          </a:p>
          <a:p>
            <a:r>
              <a:rPr lang="fr-FR" dirty="0"/>
              <a:t>ultérieur pour aider à la mémorisation</a:t>
            </a:r>
          </a:p>
        </p:txBody>
      </p:sp>
    </p:spTree>
    <p:extLst>
      <p:ext uri="{BB962C8B-B14F-4D97-AF65-F5344CB8AC3E}">
        <p14:creationId xmlns:p14="http://schemas.microsoft.com/office/powerpoint/2010/main" val="365130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7BEAF8-10AC-4FE6-BEF1-330179F7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Calcul mental : Ajouter des dizaines entières</a:t>
            </a:r>
          </a:p>
        </p:txBody>
      </p:sp>
      <p:pic>
        <p:nvPicPr>
          <p:cNvPr id="5" name="Espace réservé du contenu 4" descr="Une image contenant couteau, table&#10;&#10;Description générée automatiquement">
            <a:extLst>
              <a:ext uri="{FF2B5EF4-FFF2-40B4-BE49-F238E27FC236}">
                <a16:creationId xmlns:a16="http://schemas.microsoft.com/office/drawing/2014/main" id="{761D51F4-658D-4777-B697-3872ED0AC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063" y="1840837"/>
            <a:ext cx="6149873" cy="4320914"/>
          </a:xfrm>
        </p:spPr>
      </p:pic>
    </p:spTree>
    <p:extLst>
      <p:ext uri="{BB962C8B-B14F-4D97-AF65-F5344CB8AC3E}">
        <p14:creationId xmlns:p14="http://schemas.microsoft.com/office/powerpoint/2010/main" val="40261500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213</Words>
  <Application>Microsoft Office PowerPoint</Application>
  <PresentationFormat>Grand écran</PresentationFormat>
  <Paragraphs>42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Mathématiques</vt:lpstr>
      <vt:lpstr>La maison du 7</vt:lpstr>
      <vt:lpstr>La maison du 7 correction</vt:lpstr>
      <vt:lpstr>La maison du 7</vt:lpstr>
      <vt:lpstr>La maison du 8</vt:lpstr>
      <vt:lpstr>La maison du 8 : correction</vt:lpstr>
      <vt:lpstr>La maison du 8</vt:lpstr>
      <vt:lpstr>Cartes mentales du 7 et du 8</vt:lpstr>
      <vt:lpstr>Calcul mental : Ajouter des dizaines entières</vt:lpstr>
      <vt:lpstr>Calcul mental : Ajouter des dizaines entières correction</vt:lpstr>
      <vt:lpstr>Résolution de problème</vt:lpstr>
      <vt:lpstr>Résolution de problème : correction</vt:lpstr>
      <vt:lpstr>Le jeu du billard</vt:lpstr>
      <vt:lpstr>Le jeu du billard correction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Mathématiques</dc:title>
  <dc:creator>Sabine  Gautier</dc:creator>
  <cp:lastModifiedBy>Sabine  Gautier</cp:lastModifiedBy>
  <cp:revision>26</cp:revision>
  <dcterms:created xsi:type="dcterms:W3CDTF">2020-03-29T13:35:36Z</dcterms:created>
  <dcterms:modified xsi:type="dcterms:W3CDTF">2020-03-30T15:19:38Z</dcterms:modified>
</cp:coreProperties>
</file>