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0" r:id="rId6"/>
    <p:sldId id="278" r:id="rId7"/>
    <p:sldId id="271" r:id="rId8"/>
    <p:sldId id="279" r:id="rId9"/>
    <p:sldId id="272" r:id="rId10"/>
    <p:sldId id="280" r:id="rId11"/>
    <p:sldId id="282" r:id="rId12"/>
    <p:sldId id="273" r:id="rId13"/>
    <p:sldId id="266" r:id="rId14"/>
    <p:sldId id="269" r:id="rId15"/>
    <p:sldId id="267" r:id="rId16"/>
    <p:sldId id="28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71CEF-28D5-4970-AE4B-FC06AA44C7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87B1712-A576-483D-808B-55500CCA8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3AB196-2A78-4281-AB2C-53D3ABCC0617}"/>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2AABE0B3-7CAB-4A66-A626-A6E62C1389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203B7D-5754-4553-AF58-77000DBA9AAB}"/>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80503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99441-8A6D-4FF5-B9CE-24B2DE3575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437F9D-85CD-4B7C-96EB-89BE29951E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99A10-22A4-4966-BC33-F0362F7C9739}"/>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8D600B33-4D97-4D59-9C74-1539A15328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E6670D-C881-4331-B10E-58F7462A755F}"/>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3142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01C00F-2690-4B3A-B636-961CABCE177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3E1DD6E-7268-4152-B80C-6B3341A8024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892DE1-4FBC-4D29-B7B7-1A4D65159548}"/>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BC71C4C9-5FA5-4145-A7EC-7D51EB86A7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BCD7AB-1DE2-4E35-B4B7-1824F37879A4}"/>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53124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B0947-18C6-4B4C-8BD8-2DF991D28F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F43FE0-60AC-4175-9CF9-D75472544E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014784-4F9A-4598-B206-EC85DD5DA6E1}"/>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24DEE3A2-8750-460B-B4CA-399DC2DF8B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8A6C8-BF47-4577-ADA8-EC637AC53E11}"/>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305822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1743E-F7AA-442E-A69F-A7E72354CF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E2C825-2CD8-4FD7-96FF-CFB83BA18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084DCE-CBFF-44BD-A4BB-D0ED546DC94A}"/>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EE7601CA-46A4-4AA9-AF13-7EFC17A2A2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195CB4-F11F-41E8-A6DF-96C1B5FF7769}"/>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20935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31A73-E529-4F3C-9DE3-0CF080A42C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234D27-4B90-4B3F-B913-7A916C1D72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3C7434C-CC65-43FD-8204-C561EA2322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7EB60E1-0704-4847-9605-56B9199BA0AA}"/>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6" name="Espace réservé du pied de page 5">
            <a:extLst>
              <a:ext uri="{FF2B5EF4-FFF2-40B4-BE49-F238E27FC236}">
                <a16:creationId xmlns:a16="http://schemas.microsoft.com/office/drawing/2014/main" id="{7F96EC03-AE02-49D1-BADA-5F09C97102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50A002-3237-4A1E-88F4-AA4B28D67FF5}"/>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07480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AF38D-D214-48B0-99A7-9735E02025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4CBEB04-89A2-4D9A-BAB2-50D76C24A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6FB67-CBAA-4738-B71F-D83A9F68212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2D49E-DD46-4BD9-B356-6846536E6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2E9AFD-5EFF-47B8-B7DE-AB73443113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D0E7915-1F3F-4412-BAB9-594FDE1C8B5F}"/>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8" name="Espace réservé du pied de page 7">
            <a:extLst>
              <a:ext uri="{FF2B5EF4-FFF2-40B4-BE49-F238E27FC236}">
                <a16:creationId xmlns:a16="http://schemas.microsoft.com/office/drawing/2014/main" id="{FE430409-1CDD-4386-97BB-996EF591B0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7362859-58EC-45F6-945D-B858AE8D33E1}"/>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81030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4FEC7-8A26-45FE-A011-60C707D5DC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EC421-11BE-466A-A400-4D9EB2CF4368}"/>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4" name="Espace réservé du pied de page 3">
            <a:extLst>
              <a:ext uri="{FF2B5EF4-FFF2-40B4-BE49-F238E27FC236}">
                <a16:creationId xmlns:a16="http://schemas.microsoft.com/office/drawing/2014/main" id="{69E9682A-5FA2-4057-AB77-8F45DC0591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69756C-4BC3-49FD-85D1-14A903F27E73}"/>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429417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599166-327E-46A6-A9E5-7CD617384710}"/>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3" name="Espace réservé du pied de page 2">
            <a:extLst>
              <a:ext uri="{FF2B5EF4-FFF2-40B4-BE49-F238E27FC236}">
                <a16:creationId xmlns:a16="http://schemas.microsoft.com/office/drawing/2014/main" id="{64A1E1DF-3068-4F57-8887-422888DFDD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77102D-3F4F-4ECF-B59C-677B445C69E7}"/>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3103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0DEE9-5898-4094-841C-94075CC8D4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F59A633-3C13-4BAB-84CC-C7266D682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9E3A01-D0A1-4C71-8F78-BF5F48EB8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22F3BA-0066-4B36-A481-FC0335F91728}"/>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6" name="Espace réservé du pied de page 5">
            <a:extLst>
              <a:ext uri="{FF2B5EF4-FFF2-40B4-BE49-F238E27FC236}">
                <a16:creationId xmlns:a16="http://schemas.microsoft.com/office/drawing/2014/main" id="{F8171739-46D3-4F0A-8725-DA19621546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7FCCAA-D9F2-49C4-B1BC-952DBE867357}"/>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62604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600CE-EFE5-4CAF-BF74-2DA5E7C048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CCFDD7-1217-4E61-86DC-06E6EB17D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0832DC5-A636-45C2-A68E-60191FF33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AB5117-70AF-4157-8A27-834858148E22}"/>
              </a:ext>
            </a:extLst>
          </p:cNvPr>
          <p:cNvSpPr>
            <a:spLocks noGrp="1"/>
          </p:cNvSpPr>
          <p:nvPr>
            <p:ph type="dt" sz="half" idx="10"/>
          </p:nvPr>
        </p:nvSpPr>
        <p:spPr/>
        <p:txBody>
          <a:bodyPr/>
          <a:lstStyle/>
          <a:p>
            <a:fld id="{C64181E2-E45D-4F9E-8647-B965F7A5B18D}" type="datetimeFigureOut">
              <a:rPr lang="fr-FR" smtClean="0"/>
              <a:t>13/04/2020</a:t>
            </a:fld>
            <a:endParaRPr lang="fr-FR"/>
          </a:p>
        </p:txBody>
      </p:sp>
      <p:sp>
        <p:nvSpPr>
          <p:cNvPr id="6" name="Espace réservé du pied de page 5">
            <a:extLst>
              <a:ext uri="{FF2B5EF4-FFF2-40B4-BE49-F238E27FC236}">
                <a16:creationId xmlns:a16="http://schemas.microsoft.com/office/drawing/2014/main" id="{02BA5399-E3A7-4798-A3B3-339AE17902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829318-882A-4B2A-9928-0F15EEC04E9E}"/>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19188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D485CF-3A70-4F11-AB47-FD0FD2163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3F5214-5B3C-408B-8CFB-1C1EC4FFE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5E940-DA6D-4CCC-8DDA-FB240D4FF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81E2-E45D-4F9E-8647-B965F7A5B18D}" type="datetimeFigureOut">
              <a:rPr lang="fr-FR" smtClean="0"/>
              <a:t>13/04/2020</a:t>
            </a:fld>
            <a:endParaRPr lang="fr-FR"/>
          </a:p>
        </p:txBody>
      </p:sp>
      <p:sp>
        <p:nvSpPr>
          <p:cNvPr id="5" name="Espace réservé du pied de page 4">
            <a:extLst>
              <a:ext uri="{FF2B5EF4-FFF2-40B4-BE49-F238E27FC236}">
                <a16:creationId xmlns:a16="http://schemas.microsoft.com/office/drawing/2014/main" id="{17861F74-693C-4366-BE90-0A3C946E6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AC188C-3809-44B0-9B3C-B5297611B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F24EE-485A-4852-88A0-2504AACC1FCC}" type="slidenum">
              <a:rPr lang="fr-FR" smtClean="0"/>
              <a:t>‹N°›</a:t>
            </a:fld>
            <a:endParaRPr lang="fr-FR"/>
          </a:p>
        </p:txBody>
      </p:sp>
    </p:spTree>
    <p:extLst>
      <p:ext uri="{BB962C8B-B14F-4D97-AF65-F5344CB8AC3E}">
        <p14:creationId xmlns:p14="http://schemas.microsoft.com/office/powerpoint/2010/main" val="1875346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2"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4"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AB97967-973B-40D8-992E-E935EED4C028}"/>
              </a:ext>
            </a:extLst>
          </p:cNvPr>
          <p:cNvSpPr>
            <a:spLocks noGrp="1"/>
          </p:cNvSpPr>
          <p:nvPr>
            <p:ph type="ctrTitle"/>
          </p:nvPr>
        </p:nvSpPr>
        <p:spPr>
          <a:xfrm>
            <a:off x="1524000" y="2776538"/>
            <a:ext cx="9144000" cy="1381188"/>
          </a:xfrm>
        </p:spPr>
        <p:txBody>
          <a:bodyPr anchor="ctr">
            <a:normAutofit/>
          </a:bodyPr>
          <a:lstStyle/>
          <a:p>
            <a:r>
              <a:rPr lang="fr-FR" sz="4000" dirty="0">
                <a:solidFill>
                  <a:schemeClr val="bg2"/>
                </a:solidFill>
              </a:rPr>
              <a:t>Mathématiques</a:t>
            </a:r>
            <a:br>
              <a:rPr lang="fr-FR" sz="4000" dirty="0">
                <a:solidFill>
                  <a:schemeClr val="bg2"/>
                </a:solidFill>
              </a:rPr>
            </a:br>
            <a:r>
              <a:rPr lang="fr-FR" sz="2000" dirty="0">
                <a:solidFill>
                  <a:schemeClr val="bg2"/>
                </a:solidFill>
              </a:rPr>
              <a:t>Mardi 14 avril 2020</a:t>
            </a:r>
            <a:endParaRPr lang="fr-FR" sz="4000" dirty="0">
              <a:solidFill>
                <a:schemeClr val="bg2"/>
              </a:solidFill>
            </a:endParaRPr>
          </a:p>
        </p:txBody>
      </p:sp>
      <p:sp>
        <p:nvSpPr>
          <p:cNvPr id="3" name="Sous-titre 2">
            <a:extLst>
              <a:ext uri="{FF2B5EF4-FFF2-40B4-BE49-F238E27FC236}">
                <a16:creationId xmlns:a16="http://schemas.microsoft.com/office/drawing/2014/main" id="{9427A06B-2202-4C9F-9E07-D59B627E1459}"/>
              </a:ext>
            </a:extLst>
          </p:cNvPr>
          <p:cNvSpPr>
            <a:spLocks noGrp="1"/>
          </p:cNvSpPr>
          <p:nvPr>
            <p:ph type="subTitle" idx="1"/>
          </p:nvPr>
        </p:nvSpPr>
        <p:spPr>
          <a:xfrm>
            <a:off x="1524000" y="4495799"/>
            <a:ext cx="9144000" cy="1724025"/>
          </a:xfrm>
        </p:spPr>
        <p:txBody>
          <a:bodyPr>
            <a:normAutofit/>
          </a:bodyPr>
          <a:lstStyle/>
          <a:p>
            <a:r>
              <a:rPr lang="fr-FR" sz="1800" dirty="0"/>
              <a:t>Activités ritualisées : Décomposition des nombres entre 20 et 60</a:t>
            </a:r>
          </a:p>
          <a:p>
            <a:r>
              <a:rPr lang="fr-FR" sz="1800" dirty="0"/>
              <a:t>Calcul rapide : addition en ligne de nombres à 1 chiffre puis 2 chiffres</a:t>
            </a:r>
          </a:p>
          <a:p>
            <a:r>
              <a:rPr lang="fr-FR" sz="1800" dirty="0"/>
              <a:t>Situation d’apprentissage : Les solides</a:t>
            </a:r>
          </a:p>
          <a:p>
            <a:r>
              <a:rPr lang="fr-FR" sz="1800" dirty="0"/>
              <a:t>Énigmes mathématiques</a:t>
            </a:r>
          </a:p>
        </p:txBody>
      </p:sp>
    </p:spTree>
    <p:extLst>
      <p:ext uri="{BB962C8B-B14F-4D97-AF65-F5344CB8AC3E}">
        <p14:creationId xmlns:p14="http://schemas.microsoft.com/office/powerpoint/2010/main" val="29095976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900B4-15D0-4F3A-A7CB-93223C42D61E}"/>
              </a:ext>
            </a:extLst>
          </p:cNvPr>
          <p:cNvSpPr>
            <a:spLocks noGrp="1"/>
          </p:cNvSpPr>
          <p:nvPr>
            <p:ph type="title"/>
          </p:nvPr>
        </p:nvSpPr>
        <p:spPr/>
        <p:txBody>
          <a:bodyPr/>
          <a:lstStyle/>
          <a:p>
            <a:r>
              <a:rPr lang="fr-FR" dirty="0"/>
              <a:t>Les solides</a:t>
            </a:r>
          </a:p>
        </p:txBody>
      </p:sp>
      <p:pic>
        <p:nvPicPr>
          <p:cNvPr id="7" name="Espace réservé du contenu 6">
            <a:extLst>
              <a:ext uri="{FF2B5EF4-FFF2-40B4-BE49-F238E27FC236}">
                <a16:creationId xmlns:a16="http://schemas.microsoft.com/office/drawing/2014/main" id="{A21A38E4-1E7E-4156-B1FB-97DABA7BD0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830" y="236522"/>
            <a:ext cx="7608248" cy="4351338"/>
          </a:xfrm>
        </p:spPr>
      </p:pic>
      <p:pic>
        <p:nvPicPr>
          <p:cNvPr id="9" name="Image 8">
            <a:extLst>
              <a:ext uri="{FF2B5EF4-FFF2-40B4-BE49-F238E27FC236}">
                <a16:creationId xmlns:a16="http://schemas.microsoft.com/office/drawing/2014/main" id="{C0E8FBCE-898B-4C69-A7FE-8BA405FA2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405" y="4948534"/>
            <a:ext cx="8596105" cy="1470787"/>
          </a:xfrm>
          <a:prstGeom prst="rect">
            <a:avLst/>
          </a:prstGeom>
        </p:spPr>
      </p:pic>
      <p:sp>
        <p:nvSpPr>
          <p:cNvPr id="3" name="ZoneTexte 2">
            <a:extLst>
              <a:ext uri="{FF2B5EF4-FFF2-40B4-BE49-F238E27FC236}">
                <a16:creationId xmlns:a16="http://schemas.microsoft.com/office/drawing/2014/main" id="{DDB337D1-69C2-4DED-9BEB-242BB41513EC}"/>
              </a:ext>
            </a:extLst>
          </p:cNvPr>
          <p:cNvSpPr txBox="1"/>
          <p:nvPr/>
        </p:nvSpPr>
        <p:spPr>
          <a:xfrm>
            <a:off x="523875" y="1857375"/>
            <a:ext cx="2689904" cy="369332"/>
          </a:xfrm>
          <a:prstGeom prst="rect">
            <a:avLst/>
          </a:prstGeom>
          <a:noFill/>
        </p:spPr>
        <p:txBody>
          <a:bodyPr wrap="none" rtlCol="0">
            <a:spAutoFit/>
          </a:bodyPr>
          <a:lstStyle/>
          <a:p>
            <a:r>
              <a:rPr lang="fr-FR" dirty="0"/>
              <a:t>Associer l’objet à son nom.</a:t>
            </a:r>
          </a:p>
        </p:txBody>
      </p:sp>
    </p:spTree>
    <p:extLst>
      <p:ext uri="{BB962C8B-B14F-4D97-AF65-F5344CB8AC3E}">
        <p14:creationId xmlns:p14="http://schemas.microsoft.com/office/powerpoint/2010/main" val="385044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F4447-A085-441B-AB87-5FF6F94A1279}"/>
              </a:ext>
            </a:extLst>
          </p:cNvPr>
          <p:cNvSpPr>
            <a:spLocks noGrp="1"/>
          </p:cNvSpPr>
          <p:nvPr>
            <p:ph type="title"/>
          </p:nvPr>
        </p:nvSpPr>
        <p:spPr/>
        <p:txBody>
          <a:bodyPr/>
          <a:lstStyle/>
          <a:p>
            <a:r>
              <a:rPr lang="fr-FR" dirty="0"/>
              <a:t>Les solides</a:t>
            </a:r>
          </a:p>
        </p:txBody>
      </p:sp>
      <p:pic>
        <p:nvPicPr>
          <p:cNvPr id="5" name="Espace réservé du contenu 4" descr="Une image contenant jeu, table&#10;&#10;Description générée automatiquement">
            <a:extLst>
              <a:ext uri="{FF2B5EF4-FFF2-40B4-BE49-F238E27FC236}">
                <a16:creationId xmlns:a16="http://schemas.microsoft.com/office/drawing/2014/main" id="{4148BD70-E7D9-4497-9C20-D6C7AA3CD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726" y="196850"/>
            <a:ext cx="7864797" cy="4351338"/>
          </a:xfrm>
        </p:spPr>
      </p:pic>
      <p:pic>
        <p:nvPicPr>
          <p:cNvPr id="7" name="Image 6" descr="Une image contenant dessin&#10;&#10;Description générée automatiquement">
            <a:extLst>
              <a:ext uri="{FF2B5EF4-FFF2-40B4-BE49-F238E27FC236}">
                <a16:creationId xmlns:a16="http://schemas.microsoft.com/office/drawing/2014/main" id="{F86C1A4C-C02B-426E-8DFC-46D42DCFB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786" y="4526078"/>
            <a:ext cx="4823878" cy="2331922"/>
          </a:xfrm>
          <a:prstGeom prst="rect">
            <a:avLst/>
          </a:prstGeom>
        </p:spPr>
      </p:pic>
    </p:spTree>
    <p:extLst>
      <p:ext uri="{BB962C8B-B14F-4D97-AF65-F5344CB8AC3E}">
        <p14:creationId xmlns:p14="http://schemas.microsoft.com/office/powerpoint/2010/main" val="135282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85A24-029F-4749-B85A-15573576E744}"/>
              </a:ext>
            </a:extLst>
          </p:cNvPr>
          <p:cNvSpPr>
            <a:spLocks noGrp="1"/>
          </p:cNvSpPr>
          <p:nvPr>
            <p:ph type="title"/>
          </p:nvPr>
        </p:nvSpPr>
        <p:spPr/>
        <p:txBody>
          <a:bodyPr/>
          <a:lstStyle/>
          <a:p>
            <a:r>
              <a:rPr lang="fr-FR" dirty="0"/>
              <a:t>Les solides</a:t>
            </a:r>
          </a:p>
        </p:txBody>
      </p:sp>
      <p:pic>
        <p:nvPicPr>
          <p:cNvPr id="8" name="Espace réservé du contenu 7">
            <a:extLst>
              <a:ext uri="{FF2B5EF4-FFF2-40B4-BE49-F238E27FC236}">
                <a16:creationId xmlns:a16="http://schemas.microsoft.com/office/drawing/2014/main" id="{46FC1B45-CC43-4E9B-B1D5-76C5DA49D4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271" y="1690688"/>
            <a:ext cx="6369457" cy="4351337"/>
          </a:xfrm>
        </p:spPr>
      </p:pic>
    </p:spTree>
    <p:extLst>
      <p:ext uri="{BB962C8B-B14F-4D97-AF65-F5344CB8AC3E}">
        <p14:creationId xmlns:p14="http://schemas.microsoft.com/office/powerpoint/2010/main" val="68589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7F44B-63EC-4AA0-9275-64818C2B3E29}"/>
              </a:ext>
            </a:extLst>
          </p:cNvPr>
          <p:cNvSpPr>
            <a:spLocks noGrp="1"/>
          </p:cNvSpPr>
          <p:nvPr>
            <p:ph type="title"/>
          </p:nvPr>
        </p:nvSpPr>
        <p:spPr/>
        <p:txBody>
          <a:bodyPr/>
          <a:lstStyle/>
          <a:p>
            <a:r>
              <a:rPr lang="fr-FR" dirty="0"/>
              <a:t>Résous les énigmes mathématiques suivantes </a:t>
            </a:r>
          </a:p>
        </p:txBody>
      </p:sp>
      <p:sp>
        <p:nvSpPr>
          <p:cNvPr id="6" name="ZoneTexte 5">
            <a:extLst>
              <a:ext uri="{FF2B5EF4-FFF2-40B4-BE49-F238E27FC236}">
                <a16:creationId xmlns:a16="http://schemas.microsoft.com/office/drawing/2014/main" id="{3DA2F0F8-76FC-4541-A6D6-AA8768C7A7B9}"/>
              </a:ext>
            </a:extLst>
          </p:cNvPr>
          <p:cNvSpPr txBox="1"/>
          <p:nvPr/>
        </p:nvSpPr>
        <p:spPr>
          <a:xfrm>
            <a:off x="838200" y="1790700"/>
            <a:ext cx="6422143" cy="369332"/>
          </a:xfrm>
          <a:prstGeom prst="rect">
            <a:avLst/>
          </a:prstGeom>
          <a:noFill/>
        </p:spPr>
        <p:txBody>
          <a:bodyPr wrap="none" rtlCol="0">
            <a:spAutoFit/>
          </a:bodyPr>
          <a:lstStyle/>
          <a:p>
            <a:r>
              <a:rPr lang="fr-FR" dirty="0"/>
              <a:t>Tu peux compléter les résultats sur la feuille de route des énigmes.</a:t>
            </a:r>
          </a:p>
        </p:txBody>
      </p:sp>
      <p:pic>
        <p:nvPicPr>
          <p:cNvPr id="7" name="Espace réservé du contenu 6">
            <a:extLst>
              <a:ext uri="{FF2B5EF4-FFF2-40B4-BE49-F238E27FC236}">
                <a16:creationId xmlns:a16="http://schemas.microsoft.com/office/drawing/2014/main" id="{B368B6C4-29BC-4B5A-9BC3-5EAF7FD32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53" y="2435248"/>
            <a:ext cx="9845893" cy="3132091"/>
          </a:xfrm>
        </p:spPr>
      </p:pic>
    </p:spTree>
    <p:extLst>
      <p:ext uri="{BB962C8B-B14F-4D97-AF65-F5344CB8AC3E}">
        <p14:creationId xmlns:p14="http://schemas.microsoft.com/office/powerpoint/2010/main" val="247874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EA76C-F631-42F2-B0DB-C3FB748B60A8}"/>
              </a:ext>
            </a:extLst>
          </p:cNvPr>
          <p:cNvSpPr>
            <a:spLocks noGrp="1"/>
          </p:cNvSpPr>
          <p:nvPr>
            <p:ph type="title"/>
          </p:nvPr>
        </p:nvSpPr>
        <p:spPr/>
        <p:txBody>
          <a:bodyPr/>
          <a:lstStyle/>
          <a:p>
            <a:r>
              <a:rPr lang="fr-FR" dirty="0">
                <a:solidFill>
                  <a:prstClr val="black"/>
                </a:solidFill>
              </a:rPr>
              <a:t>les énigmes mathématiques : correction</a:t>
            </a:r>
            <a:endParaRPr lang="fr-FR" dirty="0"/>
          </a:p>
        </p:txBody>
      </p:sp>
      <p:pic>
        <p:nvPicPr>
          <p:cNvPr id="6" name="Espace réservé du contenu 5" descr="Une image contenant alimentation, fruit&#10;&#10;Description générée automatiquement">
            <a:extLst>
              <a:ext uri="{FF2B5EF4-FFF2-40B4-BE49-F238E27FC236}">
                <a16:creationId xmlns:a16="http://schemas.microsoft.com/office/drawing/2014/main" id="{589620EA-50B0-4DF9-BE18-1010BC1E2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53" y="2454300"/>
            <a:ext cx="9845893" cy="3093988"/>
          </a:xfrm>
        </p:spPr>
      </p:pic>
    </p:spTree>
    <p:extLst>
      <p:ext uri="{BB962C8B-B14F-4D97-AF65-F5344CB8AC3E}">
        <p14:creationId xmlns:p14="http://schemas.microsoft.com/office/powerpoint/2010/main" val="100661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3F7CD-75BA-4A3E-A92E-79D6A37086EE}"/>
              </a:ext>
            </a:extLst>
          </p:cNvPr>
          <p:cNvSpPr>
            <a:spLocks noGrp="1"/>
          </p:cNvSpPr>
          <p:nvPr>
            <p:ph type="title"/>
          </p:nvPr>
        </p:nvSpPr>
        <p:spPr/>
        <p:txBody>
          <a:bodyPr/>
          <a:lstStyle/>
          <a:p>
            <a:r>
              <a:rPr lang="fr-FR" dirty="0"/>
              <a:t>Résous les énigmes mathématiques suivantes </a:t>
            </a:r>
          </a:p>
        </p:txBody>
      </p:sp>
      <p:pic>
        <p:nvPicPr>
          <p:cNvPr id="6" name="Espace réservé du contenu 5">
            <a:extLst>
              <a:ext uri="{FF2B5EF4-FFF2-40B4-BE49-F238E27FC236}">
                <a16:creationId xmlns:a16="http://schemas.microsoft.com/office/drawing/2014/main" id="{932A9926-E94A-43F4-B861-A08FDACC2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53" y="2397145"/>
            <a:ext cx="9845893" cy="3208298"/>
          </a:xfrm>
        </p:spPr>
      </p:pic>
    </p:spTree>
    <p:extLst>
      <p:ext uri="{BB962C8B-B14F-4D97-AF65-F5344CB8AC3E}">
        <p14:creationId xmlns:p14="http://schemas.microsoft.com/office/powerpoint/2010/main" val="389020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EA76C-F631-42F2-B0DB-C3FB748B60A8}"/>
              </a:ext>
            </a:extLst>
          </p:cNvPr>
          <p:cNvSpPr>
            <a:spLocks noGrp="1"/>
          </p:cNvSpPr>
          <p:nvPr>
            <p:ph type="title"/>
          </p:nvPr>
        </p:nvSpPr>
        <p:spPr/>
        <p:txBody>
          <a:bodyPr/>
          <a:lstStyle/>
          <a:p>
            <a:r>
              <a:rPr lang="fr-FR" dirty="0">
                <a:solidFill>
                  <a:prstClr val="black"/>
                </a:solidFill>
              </a:rPr>
              <a:t>les énigmes mathématiques : correction</a:t>
            </a:r>
            <a:endParaRPr lang="fr-FR" dirty="0"/>
          </a:p>
        </p:txBody>
      </p:sp>
      <p:pic>
        <p:nvPicPr>
          <p:cNvPr id="7" name="Espace réservé du contenu 6" descr="Une image contenant capture d’écran&#10;&#10;Description générée automatiquement">
            <a:extLst>
              <a:ext uri="{FF2B5EF4-FFF2-40B4-BE49-F238E27FC236}">
                <a16:creationId xmlns:a16="http://schemas.microsoft.com/office/drawing/2014/main" id="{73AABA6E-21CE-4AC9-BECC-9F5D6B059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294" y="2427627"/>
            <a:ext cx="9815411" cy="3147333"/>
          </a:xfrm>
        </p:spPr>
      </p:pic>
    </p:spTree>
    <p:extLst>
      <p:ext uri="{BB962C8B-B14F-4D97-AF65-F5344CB8AC3E}">
        <p14:creationId xmlns:p14="http://schemas.microsoft.com/office/powerpoint/2010/main" val="272185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4DB49-71A5-452A-AA24-51F4B979AF3D}"/>
              </a:ext>
            </a:extLst>
          </p:cNvPr>
          <p:cNvSpPr>
            <a:spLocks noGrp="1"/>
          </p:cNvSpPr>
          <p:nvPr>
            <p:ph type="title"/>
          </p:nvPr>
        </p:nvSpPr>
        <p:spPr/>
        <p:txBody>
          <a:bodyPr/>
          <a:lstStyle/>
          <a:p>
            <a:r>
              <a:rPr lang="fr-FR" dirty="0"/>
              <a:t>Jeu : Qui suis-je ?</a:t>
            </a:r>
          </a:p>
        </p:txBody>
      </p:sp>
      <p:sp>
        <p:nvSpPr>
          <p:cNvPr id="5" name="Espace réservé du contenu 4">
            <a:extLst>
              <a:ext uri="{FF2B5EF4-FFF2-40B4-BE49-F238E27FC236}">
                <a16:creationId xmlns:a16="http://schemas.microsoft.com/office/drawing/2014/main" id="{1194FBDB-D1DE-41C4-9281-F65CEC941E10}"/>
              </a:ext>
            </a:extLst>
          </p:cNvPr>
          <p:cNvSpPr>
            <a:spLocks noGrp="1"/>
          </p:cNvSpPr>
          <p:nvPr>
            <p:ph idx="1"/>
          </p:nvPr>
        </p:nvSpPr>
        <p:spPr>
          <a:xfrm>
            <a:off x="838200" y="1690689"/>
            <a:ext cx="10515600" cy="4486274"/>
          </a:xfrm>
        </p:spPr>
        <p:txBody>
          <a:bodyPr/>
          <a:lstStyle/>
          <a:p>
            <a:pPr marL="0" indent="0">
              <a:buNone/>
            </a:pPr>
            <a:r>
              <a:rPr lang="fr-FR" dirty="0"/>
              <a:t>1. J’ai 3 dizaines et 4 unités, qui suis-je ?</a:t>
            </a:r>
          </a:p>
          <a:p>
            <a:pPr marL="0" indent="0">
              <a:buNone/>
            </a:pPr>
            <a:r>
              <a:rPr lang="fr-FR" dirty="0"/>
              <a:t>2. J’ai 1 dizaine et 9 unités</a:t>
            </a:r>
            <a:r>
              <a:rPr lang="fr-FR" dirty="0">
                <a:solidFill>
                  <a:prstClr val="black"/>
                </a:solidFill>
              </a:rPr>
              <a:t>, qui suis-je</a:t>
            </a:r>
            <a:r>
              <a:rPr lang="fr-FR" dirty="0"/>
              <a:t> ?</a:t>
            </a:r>
          </a:p>
          <a:p>
            <a:pPr marL="0" indent="0">
              <a:buNone/>
            </a:pPr>
            <a:r>
              <a:rPr lang="fr-FR" dirty="0"/>
              <a:t>3. J’ai 2 dizaines et 5 unités, qui suis-je ?</a:t>
            </a:r>
          </a:p>
          <a:p>
            <a:pPr marL="0" indent="0">
              <a:buNone/>
            </a:pPr>
            <a:r>
              <a:rPr lang="fr-FR" dirty="0"/>
              <a:t>4. J’ai 3 dizaines et 7 unités, qui suis-je ?</a:t>
            </a:r>
          </a:p>
          <a:p>
            <a:endParaRPr lang="fr-FR" dirty="0"/>
          </a:p>
        </p:txBody>
      </p:sp>
      <p:pic>
        <p:nvPicPr>
          <p:cNvPr id="7" name="Image 6">
            <a:extLst>
              <a:ext uri="{FF2B5EF4-FFF2-40B4-BE49-F238E27FC236}">
                <a16:creationId xmlns:a16="http://schemas.microsoft.com/office/drawing/2014/main" id="{049B89B5-3D40-4FDB-8A24-D12558DEB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681" y="2202443"/>
            <a:ext cx="2933954" cy="4290432"/>
          </a:xfrm>
          <a:prstGeom prst="rect">
            <a:avLst/>
          </a:prstGeom>
        </p:spPr>
      </p:pic>
      <p:sp>
        <p:nvSpPr>
          <p:cNvPr id="9" name="ZoneTexte 8">
            <a:extLst>
              <a:ext uri="{FF2B5EF4-FFF2-40B4-BE49-F238E27FC236}">
                <a16:creationId xmlns:a16="http://schemas.microsoft.com/office/drawing/2014/main" id="{9EE6D349-8E64-4DB2-9F42-8E1F871B246A}"/>
              </a:ext>
            </a:extLst>
          </p:cNvPr>
          <p:cNvSpPr txBox="1"/>
          <p:nvPr/>
        </p:nvSpPr>
        <p:spPr>
          <a:xfrm>
            <a:off x="994299" y="4509856"/>
            <a:ext cx="6906827" cy="1477328"/>
          </a:xfrm>
          <a:prstGeom prst="rect">
            <a:avLst/>
          </a:prstGeom>
          <a:noFill/>
        </p:spPr>
        <p:txBody>
          <a:bodyPr wrap="square" rtlCol="0">
            <a:spAutoFit/>
          </a:bodyPr>
          <a:lstStyle/>
          <a:p>
            <a:r>
              <a:rPr lang="fr-FR" dirty="0"/>
              <a:t>Pour réaliser cet exercice, poser les questions ci-dessus à votre enfant. Votre enfant doit écrire la réponse sur une feuille, son cahier ou l’ardoise.</a:t>
            </a:r>
          </a:p>
          <a:p>
            <a:r>
              <a:rPr lang="fr-FR" dirty="0"/>
              <a:t>Si votre enfant rencontre des difficultés, vous pouvez lui demander de </a:t>
            </a:r>
          </a:p>
          <a:p>
            <a:r>
              <a:rPr lang="fr-FR" dirty="0"/>
              <a:t>dessiner les paquets de 10 et les unités.</a:t>
            </a:r>
          </a:p>
        </p:txBody>
      </p:sp>
    </p:spTree>
    <p:extLst>
      <p:ext uri="{BB962C8B-B14F-4D97-AF65-F5344CB8AC3E}">
        <p14:creationId xmlns:p14="http://schemas.microsoft.com/office/powerpoint/2010/main" val="73022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4DB49-71A5-452A-AA24-51F4B979AF3D}"/>
              </a:ext>
            </a:extLst>
          </p:cNvPr>
          <p:cNvSpPr>
            <a:spLocks noGrp="1"/>
          </p:cNvSpPr>
          <p:nvPr>
            <p:ph type="title"/>
          </p:nvPr>
        </p:nvSpPr>
        <p:spPr/>
        <p:txBody>
          <a:bodyPr/>
          <a:lstStyle/>
          <a:p>
            <a:r>
              <a:rPr lang="fr-FR" dirty="0"/>
              <a:t>Jeu : Qui suis-je ?</a:t>
            </a:r>
          </a:p>
        </p:txBody>
      </p:sp>
      <p:sp>
        <p:nvSpPr>
          <p:cNvPr id="5" name="Espace réservé du contenu 4">
            <a:extLst>
              <a:ext uri="{FF2B5EF4-FFF2-40B4-BE49-F238E27FC236}">
                <a16:creationId xmlns:a16="http://schemas.microsoft.com/office/drawing/2014/main" id="{1194FBDB-D1DE-41C4-9281-F65CEC941E10}"/>
              </a:ext>
            </a:extLst>
          </p:cNvPr>
          <p:cNvSpPr>
            <a:spLocks noGrp="1"/>
          </p:cNvSpPr>
          <p:nvPr>
            <p:ph idx="1"/>
          </p:nvPr>
        </p:nvSpPr>
        <p:spPr>
          <a:xfrm>
            <a:off x="838200" y="1690689"/>
            <a:ext cx="10515600" cy="4486274"/>
          </a:xfrm>
        </p:spPr>
        <p:txBody>
          <a:bodyPr/>
          <a:lstStyle/>
          <a:p>
            <a:pPr marL="0" indent="0">
              <a:buNone/>
            </a:pPr>
            <a:r>
              <a:rPr lang="fr-FR" dirty="0"/>
              <a:t>1. J’ai 3 dizaines et 4 unités, qui suis-je ?</a:t>
            </a:r>
          </a:p>
          <a:p>
            <a:pPr marL="0" indent="0">
              <a:buNone/>
            </a:pPr>
            <a:r>
              <a:rPr lang="fr-FR" dirty="0"/>
              <a:t>2. J’ai 1 dizaine et 9 unités</a:t>
            </a:r>
            <a:r>
              <a:rPr lang="fr-FR" dirty="0">
                <a:solidFill>
                  <a:prstClr val="black"/>
                </a:solidFill>
              </a:rPr>
              <a:t>, qui suis-je</a:t>
            </a:r>
            <a:r>
              <a:rPr lang="fr-FR" dirty="0"/>
              <a:t> ?</a:t>
            </a:r>
          </a:p>
          <a:p>
            <a:pPr marL="0" indent="0">
              <a:buNone/>
            </a:pPr>
            <a:endParaRPr lang="fr-FR" dirty="0"/>
          </a:p>
        </p:txBody>
      </p:sp>
      <p:pic>
        <p:nvPicPr>
          <p:cNvPr id="4" name="Image 3">
            <a:extLst>
              <a:ext uri="{FF2B5EF4-FFF2-40B4-BE49-F238E27FC236}">
                <a16:creationId xmlns:a16="http://schemas.microsoft.com/office/drawing/2014/main" id="{80F1B380-606F-4745-B67B-0477340BE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67" y="2650083"/>
            <a:ext cx="3981025" cy="2436251"/>
          </a:xfrm>
          <a:prstGeom prst="rect">
            <a:avLst/>
          </a:prstGeom>
        </p:spPr>
      </p:pic>
      <p:pic>
        <p:nvPicPr>
          <p:cNvPr id="8" name="Image 7">
            <a:extLst>
              <a:ext uri="{FF2B5EF4-FFF2-40B4-BE49-F238E27FC236}">
                <a16:creationId xmlns:a16="http://schemas.microsoft.com/office/drawing/2014/main" id="{2A5ED698-76F7-4E0D-8E4E-860D30FE7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279" y="4365565"/>
            <a:ext cx="2956816" cy="2065199"/>
          </a:xfrm>
          <a:prstGeom prst="rect">
            <a:avLst/>
          </a:prstGeom>
        </p:spPr>
      </p:pic>
      <p:pic>
        <p:nvPicPr>
          <p:cNvPr id="11" name="Image 10">
            <a:extLst>
              <a:ext uri="{FF2B5EF4-FFF2-40B4-BE49-F238E27FC236}">
                <a16:creationId xmlns:a16="http://schemas.microsoft.com/office/drawing/2014/main" id="{7BBDC660-0A3A-4D12-A6CF-B25BB366B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66" y="2729467"/>
            <a:ext cx="4024285" cy="2565393"/>
          </a:xfrm>
          <a:prstGeom prst="rect">
            <a:avLst/>
          </a:prstGeom>
        </p:spPr>
      </p:pic>
      <p:pic>
        <p:nvPicPr>
          <p:cNvPr id="13" name="Image 12">
            <a:extLst>
              <a:ext uri="{FF2B5EF4-FFF2-40B4-BE49-F238E27FC236}">
                <a16:creationId xmlns:a16="http://schemas.microsoft.com/office/drawing/2014/main" id="{40A3B8B2-ACB5-43F9-94CF-D07847C50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554" y="4412435"/>
            <a:ext cx="2926334" cy="2080440"/>
          </a:xfrm>
          <a:prstGeom prst="rect">
            <a:avLst/>
          </a:prstGeom>
        </p:spPr>
      </p:pic>
    </p:spTree>
    <p:extLst>
      <p:ext uri="{BB962C8B-B14F-4D97-AF65-F5344CB8AC3E}">
        <p14:creationId xmlns:p14="http://schemas.microsoft.com/office/powerpoint/2010/main" val="404869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4DB49-71A5-452A-AA24-51F4B979AF3D}"/>
              </a:ext>
            </a:extLst>
          </p:cNvPr>
          <p:cNvSpPr>
            <a:spLocks noGrp="1"/>
          </p:cNvSpPr>
          <p:nvPr>
            <p:ph type="title"/>
          </p:nvPr>
        </p:nvSpPr>
        <p:spPr/>
        <p:txBody>
          <a:bodyPr/>
          <a:lstStyle/>
          <a:p>
            <a:r>
              <a:rPr lang="fr-FR" dirty="0"/>
              <a:t>Jeu : Qui suis-je ?</a:t>
            </a:r>
          </a:p>
        </p:txBody>
      </p:sp>
      <p:sp>
        <p:nvSpPr>
          <p:cNvPr id="5" name="Espace réservé du contenu 4">
            <a:extLst>
              <a:ext uri="{FF2B5EF4-FFF2-40B4-BE49-F238E27FC236}">
                <a16:creationId xmlns:a16="http://schemas.microsoft.com/office/drawing/2014/main" id="{1194FBDB-D1DE-41C4-9281-F65CEC941E10}"/>
              </a:ext>
            </a:extLst>
          </p:cNvPr>
          <p:cNvSpPr>
            <a:spLocks noGrp="1"/>
          </p:cNvSpPr>
          <p:nvPr>
            <p:ph idx="1"/>
          </p:nvPr>
        </p:nvSpPr>
        <p:spPr>
          <a:xfrm>
            <a:off x="838200" y="1690689"/>
            <a:ext cx="10515600" cy="4486274"/>
          </a:xfrm>
        </p:spPr>
        <p:txBody>
          <a:bodyPr/>
          <a:lstStyle/>
          <a:p>
            <a:pPr marL="0" indent="0">
              <a:buNone/>
            </a:pPr>
            <a:r>
              <a:rPr lang="fr-FR" dirty="0"/>
              <a:t>3. J’ai 2 dizaines et 5 unités, qui suis-je ?</a:t>
            </a:r>
          </a:p>
          <a:p>
            <a:pPr marL="0" indent="0">
              <a:buNone/>
            </a:pPr>
            <a:r>
              <a:rPr lang="fr-FR" dirty="0"/>
              <a:t>4. J’ai 3 dizaines et 7 unités, qui suis-je ?</a:t>
            </a:r>
          </a:p>
          <a:p>
            <a:endParaRPr lang="fr-FR" dirty="0"/>
          </a:p>
        </p:txBody>
      </p:sp>
      <p:pic>
        <p:nvPicPr>
          <p:cNvPr id="6" name="Image 5">
            <a:extLst>
              <a:ext uri="{FF2B5EF4-FFF2-40B4-BE49-F238E27FC236}">
                <a16:creationId xmlns:a16="http://schemas.microsoft.com/office/drawing/2014/main" id="{26F1FCE7-678B-4D2C-ADB0-70AA22EEA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04" y="2874145"/>
            <a:ext cx="4496190" cy="2583404"/>
          </a:xfrm>
          <a:prstGeom prst="rect">
            <a:avLst/>
          </a:prstGeom>
        </p:spPr>
      </p:pic>
      <p:pic>
        <p:nvPicPr>
          <p:cNvPr id="8" name="Image 7">
            <a:extLst>
              <a:ext uri="{FF2B5EF4-FFF2-40B4-BE49-F238E27FC236}">
                <a16:creationId xmlns:a16="http://schemas.microsoft.com/office/drawing/2014/main" id="{5945E26B-B67A-45EC-89BB-D682B7D7A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433" y="2874145"/>
            <a:ext cx="4473328" cy="2613887"/>
          </a:xfrm>
          <a:prstGeom prst="rect">
            <a:avLst/>
          </a:prstGeom>
        </p:spPr>
      </p:pic>
      <p:pic>
        <p:nvPicPr>
          <p:cNvPr id="10" name="Image 9">
            <a:extLst>
              <a:ext uri="{FF2B5EF4-FFF2-40B4-BE49-F238E27FC236}">
                <a16:creationId xmlns:a16="http://schemas.microsoft.com/office/drawing/2014/main" id="{A2E45A19-AF4F-4091-B859-204D6303D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539" y="4677961"/>
            <a:ext cx="2895851" cy="2065199"/>
          </a:xfrm>
          <a:prstGeom prst="rect">
            <a:avLst/>
          </a:prstGeom>
        </p:spPr>
      </p:pic>
      <p:pic>
        <p:nvPicPr>
          <p:cNvPr id="12" name="Image 11">
            <a:extLst>
              <a:ext uri="{FF2B5EF4-FFF2-40B4-BE49-F238E27FC236}">
                <a16:creationId xmlns:a16="http://schemas.microsoft.com/office/drawing/2014/main" id="{C9B2C975-20E3-4584-B90E-AA3234D64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668" y="4677961"/>
            <a:ext cx="2972058" cy="2080440"/>
          </a:xfrm>
          <a:prstGeom prst="rect">
            <a:avLst/>
          </a:prstGeom>
        </p:spPr>
      </p:pic>
    </p:spTree>
    <p:extLst>
      <p:ext uri="{BB962C8B-B14F-4D97-AF65-F5344CB8AC3E}">
        <p14:creationId xmlns:p14="http://schemas.microsoft.com/office/powerpoint/2010/main" val="56579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2A033-E3E9-4B1C-962B-E4C21A5E15EA}"/>
              </a:ext>
            </a:extLst>
          </p:cNvPr>
          <p:cNvSpPr>
            <a:spLocks noGrp="1"/>
          </p:cNvSpPr>
          <p:nvPr>
            <p:ph type="title"/>
          </p:nvPr>
        </p:nvSpPr>
        <p:spPr/>
        <p:txBody>
          <a:bodyPr/>
          <a:lstStyle/>
          <a:p>
            <a:r>
              <a:rPr lang="fr-FR" dirty="0"/>
              <a:t>Entrainement aux petites additions</a:t>
            </a:r>
          </a:p>
        </p:txBody>
      </p:sp>
      <p:pic>
        <p:nvPicPr>
          <p:cNvPr id="8" name="Espace réservé du contenu 7">
            <a:extLst>
              <a:ext uri="{FF2B5EF4-FFF2-40B4-BE49-F238E27FC236}">
                <a16:creationId xmlns:a16="http://schemas.microsoft.com/office/drawing/2014/main" id="{76A3457F-0E39-4916-94D5-B12B9793C1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653" y="1848457"/>
            <a:ext cx="7780694" cy="4305673"/>
          </a:xfrm>
        </p:spPr>
      </p:pic>
    </p:spTree>
    <p:extLst>
      <p:ext uri="{BB962C8B-B14F-4D97-AF65-F5344CB8AC3E}">
        <p14:creationId xmlns:p14="http://schemas.microsoft.com/office/powerpoint/2010/main" val="64606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2A033-E3E9-4B1C-962B-E4C21A5E15EA}"/>
              </a:ext>
            </a:extLst>
          </p:cNvPr>
          <p:cNvSpPr>
            <a:spLocks noGrp="1"/>
          </p:cNvSpPr>
          <p:nvPr>
            <p:ph type="title"/>
          </p:nvPr>
        </p:nvSpPr>
        <p:spPr/>
        <p:txBody>
          <a:bodyPr/>
          <a:lstStyle/>
          <a:p>
            <a:r>
              <a:rPr lang="fr-FR" dirty="0"/>
              <a:t>Entrainement aux petites additions : correction</a:t>
            </a:r>
          </a:p>
        </p:txBody>
      </p:sp>
      <p:pic>
        <p:nvPicPr>
          <p:cNvPr id="5" name="Espace réservé du contenu 4">
            <a:extLst>
              <a:ext uri="{FF2B5EF4-FFF2-40B4-BE49-F238E27FC236}">
                <a16:creationId xmlns:a16="http://schemas.microsoft.com/office/drawing/2014/main" id="{CF3E157E-5865-4248-B33E-6D8A9BC25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877" y="2157094"/>
            <a:ext cx="7910245" cy="3688400"/>
          </a:xfrm>
        </p:spPr>
      </p:pic>
    </p:spTree>
    <p:extLst>
      <p:ext uri="{BB962C8B-B14F-4D97-AF65-F5344CB8AC3E}">
        <p14:creationId xmlns:p14="http://schemas.microsoft.com/office/powerpoint/2010/main" val="26534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11EAA-F2BD-49AC-A5AA-9D63CE36B0D1}"/>
              </a:ext>
            </a:extLst>
          </p:cNvPr>
          <p:cNvSpPr>
            <a:spLocks noGrp="1"/>
          </p:cNvSpPr>
          <p:nvPr>
            <p:ph type="title"/>
          </p:nvPr>
        </p:nvSpPr>
        <p:spPr/>
        <p:txBody>
          <a:bodyPr/>
          <a:lstStyle/>
          <a:p>
            <a:r>
              <a:rPr lang="fr-FR" dirty="0"/>
              <a:t>Entrainement au calcul en ligne</a:t>
            </a:r>
          </a:p>
        </p:txBody>
      </p:sp>
      <p:pic>
        <p:nvPicPr>
          <p:cNvPr id="8" name="Espace réservé du contenu 7">
            <a:extLst>
              <a:ext uri="{FF2B5EF4-FFF2-40B4-BE49-F238E27FC236}">
                <a16:creationId xmlns:a16="http://schemas.microsoft.com/office/drawing/2014/main" id="{F30F8EBF-13BE-4813-AE05-35C673CBF7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238" y="1447628"/>
            <a:ext cx="7148179" cy="1981372"/>
          </a:xfrm>
        </p:spPr>
      </p:pic>
      <p:pic>
        <p:nvPicPr>
          <p:cNvPr id="10" name="Image 9">
            <a:extLst>
              <a:ext uri="{FF2B5EF4-FFF2-40B4-BE49-F238E27FC236}">
                <a16:creationId xmlns:a16="http://schemas.microsoft.com/office/drawing/2014/main" id="{6A34A648-06AB-460D-BF6A-3BF742911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922" y="3217309"/>
            <a:ext cx="4328535" cy="1577477"/>
          </a:xfrm>
          <a:prstGeom prst="rect">
            <a:avLst/>
          </a:prstGeom>
        </p:spPr>
      </p:pic>
    </p:spTree>
    <p:extLst>
      <p:ext uri="{BB962C8B-B14F-4D97-AF65-F5344CB8AC3E}">
        <p14:creationId xmlns:p14="http://schemas.microsoft.com/office/powerpoint/2010/main" val="266579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11EAA-F2BD-49AC-A5AA-9D63CE36B0D1}"/>
              </a:ext>
            </a:extLst>
          </p:cNvPr>
          <p:cNvSpPr>
            <a:spLocks noGrp="1"/>
          </p:cNvSpPr>
          <p:nvPr>
            <p:ph type="title"/>
          </p:nvPr>
        </p:nvSpPr>
        <p:spPr/>
        <p:txBody>
          <a:bodyPr/>
          <a:lstStyle/>
          <a:p>
            <a:r>
              <a:rPr lang="fr-FR" dirty="0"/>
              <a:t>Entrainement au calcul en ligne : correction</a:t>
            </a:r>
          </a:p>
        </p:txBody>
      </p:sp>
      <p:pic>
        <p:nvPicPr>
          <p:cNvPr id="6" name="Espace réservé du contenu 5">
            <a:extLst>
              <a:ext uri="{FF2B5EF4-FFF2-40B4-BE49-F238E27FC236}">
                <a16:creationId xmlns:a16="http://schemas.microsoft.com/office/drawing/2014/main" id="{4BA884B9-8FEC-4729-8A3B-FEAF23A4F6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935" y="1302246"/>
            <a:ext cx="6467596" cy="1770496"/>
          </a:xfrm>
        </p:spPr>
      </p:pic>
      <p:pic>
        <p:nvPicPr>
          <p:cNvPr id="9" name="Image 8">
            <a:extLst>
              <a:ext uri="{FF2B5EF4-FFF2-40B4-BE49-F238E27FC236}">
                <a16:creationId xmlns:a16="http://schemas.microsoft.com/office/drawing/2014/main" id="{A0E150A3-8BCB-4A46-8A1C-56B4699E8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35" y="3520486"/>
            <a:ext cx="7346317" cy="1486029"/>
          </a:xfrm>
          <a:prstGeom prst="rect">
            <a:avLst/>
          </a:prstGeom>
        </p:spPr>
      </p:pic>
    </p:spTree>
    <p:extLst>
      <p:ext uri="{BB962C8B-B14F-4D97-AF65-F5344CB8AC3E}">
        <p14:creationId xmlns:p14="http://schemas.microsoft.com/office/powerpoint/2010/main" val="98966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900B4-15D0-4F3A-A7CB-93223C42D61E}"/>
              </a:ext>
            </a:extLst>
          </p:cNvPr>
          <p:cNvSpPr>
            <a:spLocks noGrp="1"/>
          </p:cNvSpPr>
          <p:nvPr>
            <p:ph type="title"/>
          </p:nvPr>
        </p:nvSpPr>
        <p:spPr/>
        <p:txBody>
          <a:bodyPr/>
          <a:lstStyle/>
          <a:p>
            <a:r>
              <a:rPr lang="fr-FR" dirty="0"/>
              <a:t>Les solides</a:t>
            </a:r>
          </a:p>
        </p:txBody>
      </p:sp>
      <p:sp>
        <p:nvSpPr>
          <p:cNvPr id="11" name="Espace réservé du contenu 10">
            <a:extLst>
              <a:ext uri="{FF2B5EF4-FFF2-40B4-BE49-F238E27FC236}">
                <a16:creationId xmlns:a16="http://schemas.microsoft.com/office/drawing/2014/main" id="{C9A833E3-DCB9-4474-8ED0-C21E121DFCCE}"/>
              </a:ext>
            </a:extLst>
          </p:cNvPr>
          <p:cNvSpPr>
            <a:spLocks noGrp="1"/>
          </p:cNvSpPr>
          <p:nvPr>
            <p:ph idx="1"/>
          </p:nvPr>
        </p:nvSpPr>
        <p:spPr/>
        <p:txBody>
          <a:bodyPr/>
          <a:lstStyle/>
          <a:p>
            <a:r>
              <a:rPr lang="fr-FR" dirty="0"/>
              <a:t>Rechercher des solides dans la maison (boites de pâtes, boites de conserves, balles, …). Demander à votre enfant de compter le nombre de faces du solide et de faire le contour d’une face dans son cahier au crayon. Il est important d’avoir des emballages de type cylindre (boite de conserve) ou sphère (balle)…</a:t>
            </a:r>
          </a:p>
        </p:txBody>
      </p:sp>
    </p:spTree>
    <p:extLst>
      <p:ext uri="{BB962C8B-B14F-4D97-AF65-F5344CB8AC3E}">
        <p14:creationId xmlns:p14="http://schemas.microsoft.com/office/powerpoint/2010/main" val="7100704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328</Words>
  <Application>Microsoft Office PowerPoint</Application>
  <PresentationFormat>Grand écran</PresentationFormat>
  <Paragraphs>34</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Mathématiques Mardi 14 avril 2020</vt:lpstr>
      <vt:lpstr>Jeu : Qui suis-je ?</vt:lpstr>
      <vt:lpstr>Jeu : Qui suis-je ?</vt:lpstr>
      <vt:lpstr>Jeu : Qui suis-je ?</vt:lpstr>
      <vt:lpstr>Entrainement aux petites additions</vt:lpstr>
      <vt:lpstr>Entrainement aux petites additions : correction</vt:lpstr>
      <vt:lpstr>Entrainement au calcul en ligne</vt:lpstr>
      <vt:lpstr>Entrainement au calcul en ligne : correction</vt:lpstr>
      <vt:lpstr>Les solides</vt:lpstr>
      <vt:lpstr>Les solides</vt:lpstr>
      <vt:lpstr>Les solides</vt:lpstr>
      <vt:lpstr>Les solides</vt:lpstr>
      <vt:lpstr>Résous les énigmes mathématiques suivantes </vt:lpstr>
      <vt:lpstr>les énigmes mathématiques : correction</vt:lpstr>
      <vt:lpstr>Résous les énigmes mathématiques suivantes </vt:lpstr>
      <vt:lpstr>les énigmes mathématiques : correction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Mathématiques</dc:title>
  <dc:creator>Sabine  Gautier</dc:creator>
  <cp:lastModifiedBy>Sabine  Gautier</cp:lastModifiedBy>
  <cp:revision>49</cp:revision>
  <dcterms:created xsi:type="dcterms:W3CDTF">2020-04-04T14:01:15Z</dcterms:created>
  <dcterms:modified xsi:type="dcterms:W3CDTF">2020-04-13T15:35:15Z</dcterms:modified>
</cp:coreProperties>
</file>