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B4D96-D674-4335-8095-5987259D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BB7664-FEF3-4892-9048-07FB8EC5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1B433-F41D-48ED-A7C0-F60727A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246790-429E-4C6E-9853-00EEDC6C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35437-060F-42E6-814C-FE91A26C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7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5225F-F2C2-42A6-BFBC-1107C7D9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8C3F97-7E09-4A20-AC0A-AADDF6EF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38E956-6EFB-4C2D-999A-0B8F650A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DC9D8-4604-49D5-B5CC-03F7E4B6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91782-0736-473D-8936-884DDA9E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D56613-725A-4C5A-A96F-388BE2A49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FE512F-9F75-42F0-9574-CCC2BA459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A6D08-AE8D-4A58-B978-899AC2E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D7A91-55F1-4BE0-B0A1-498F1E3D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879AF-3B1F-452F-9819-8003E14F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CE72E-0204-434A-BDC7-C3657D7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63F73-2A44-4531-BB31-83640A26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268DF-670F-4C19-8912-B2EA80BA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30AF5-ABD0-4140-A989-A038459A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F3D0C-6206-4DE5-90B6-AA3CE6A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5BD76-4D8F-4240-B698-D5F56ADC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7D0125-C5A3-4DAE-A938-5EB79A31B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6FC7D9-6483-4557-8047-114F505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39D75-21C6-4A77-9B9C-095CF2ED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23CD0-B900-45B4-9887-7D356D46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72322-4E5D-46FA-8136-B538744A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5F00D-0332-4D04-8E51-3374F5FAE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BA99D6-78ED-4D1F-AE88-345F769DA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E1C64-B98F-498C-9A81-5E561B90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703748-C670-4847-9F86-740A4E9D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2EEB6E-16E7-4BE8-960C-227FA15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20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4452-AB5C-4942-8CE8-0D7A9156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E6693B-7BFA-4201-ABDF-DAB3A4124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BBAE3E-0C7A-4F42-8AFD-335E819E6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DB64A0-04CC-404D-8A5C-E4E4B530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92BA3C-F8C9-4A91-AF9E-5A0339E8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B847C6-101B-4906-90FF-6AF6DD7E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3D105E-0230-4185-A745-0E406563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68A880-D134-4BF7-935A-7383E81A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4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20F34-35CF-4F52-AF6D-B60D4BB6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9A7771-72C9-45A4-9EEA-AC0F2C05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1F13B5-AF78-4D05-B37A-3D6366B1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0C7FD-AF12-424F-858F-6E35479B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3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5C0DC8-6E00-4295-ADF7-EE63A917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92CAB5-44FB-4B37-A85A-02BC5688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8823D-408B-49D2-A8B5-A24CE88A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C35B-7C5D-4DEC-B675-F04787FC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86868-6E99-43E1-A3A8-F1572372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7FD0CE-8FF6-460F-8813-0B93CE6E0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048104-F13F-4114-BD8C-5EFA3BA8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A8EF7C-03AE-4916-8519-0781FB81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36012-FBA2-4538-8E56-34F2A2CC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34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F3094-240B-4FAF-8180-D1558789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DFC244-4DDE-49C6-81CA-43BCCE4E9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46639F-86C9-4FD0-891D-9E46DC96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D49E1-4859-4424-9B03-6CB88BF0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56594-562B-4076-B9A8-75954A82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BB8B64-0CDD-45D3-A20D-4B50D027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2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14148B-F970-4405-B70D-EFCA38A3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1814C-5EEE-4CDD-9BFD-68B745DE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EF287-E406-48F3-9A1E-74F2AF6D6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9FAD-5336-4333-998B-D6B069E1BEE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CFB10-7E4A-408D-9D24-F596157A9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A9B40-AD59-4555-A4DA-A1BCFFB2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1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66F55D-5244-4209-A67E-AB8B872B7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FFFFFF"/>
                </a:solidFill>
              </a:rPr>
              <a:t>Mathématiques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5CE16A-6339-44BB-A9C5-B2EC17E05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sz="1800" dirty="0">
                <a:solidFill>
                  <a:srgbClr val="FFFFFF"/>
                </a:solidFill>
              </a:rPr>
              <a:t>Lundi 30 mars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Représentation de nombres entre 50 et 60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Calcul mental : Ajouter des dizaines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Résolution de problème / Situation d’apprentissage</a:t>
            </a:r>
          </a:p>
          <a:p>
            <a:pPr algn="r"/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1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7FA0F-994B-4E5C-8FD6-B93DD7F2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: le premier posé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EE4D12-AFA9-4050-9A10-9425C9E0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69" y="365125"/>
            <a:ext cx="5491255" cy="622448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977452-F08C-4FD3-9340-384CFA8872DA}"/>
              </a:ext>
            </a:extLst>
          </p:cNvPr>
          <p:cNvSpPr txBox="1"/>
          <p:nvPr/>
        </p:nvSpPr>
        <p:spPr>
          <a:xfrm>
            <a:off x="838200" y="2514600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trouverez la feuille de route ainsi qu’un exemple d’un tour dans les diapos qui suivent.</a:t>
            </a:r>
          </a:p>
        </p:txBody>
      </p:sp>
    </p:spTree>
    <p:extLst>
      <p:ext uri="{BB962C8B-B14F-4D97-AF65-F5344CB8AC3E}">
        <p14:creationId xmlns:p14="http://schemas.microsoft.com/office/powerpoint/2010/main" val="425416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64115-4EC3-4242-B967-F77E035C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: le premier posé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1BA6B65-5AB1-43C9-91D1-A66E2A941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8" y="1878939"/>
            <a:ext cx="8370901" cy="4653285"/>
          </a:xfrm>
        </p:spPr>
      </p:pic>
    </p:spTree>
    <p:extLst>
      <p:ext uri="{BB962C8B-B14F-4D97-AF65-F5344CB8AC3E}">
        <p14:creationId xmlns:p14="http://schemas.microsoft.com/office/powerpoint/2010/main" val="222780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98386-FAA8-44F9-AC80-6E24079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: le premier posé, exemple pour 2 joueurs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C9C54E7-7026-476A-9968-8EAC2EE17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68" y="1825625"/>
            <a:ext cx="7160863" cy="435133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809F6B-D230-406B-A0F4-21D517CBDF6C}"/>
              </a:ext>
            </a:extLst>
          </p:cNvPr>
          <p:cNvSpPr txBox="1"/>
          <p:nvPr/>
        </p:nvSpPr>
        <p:spPr>
          <a:xfrm>
            <a:off x="9848850" y="2486025"/>
            <a:ext cx="2218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 est 2 car</a:t>
            </a:r>
          </a:p>
          <a:p>
            <a:r>
              <a:rPr lang="fr-FR" dirty="0"/>
              <a:t>le complément à 10 </a:t>
            </a:r>
          </a:p>
          <a:p>
            <a:r>
              <a:rPr lang="fr-FR" dirty="0"/>
              <a:t>de 8 est 2. Le premier</a:t>
            </a:r>
          </a:p>
          <a:p>
            <a:r>
              <a:rPr lang="fr-FR" dirty="0"/>
              <a:t>a avoir posé la carte </a:t>
            </a:r>
          </a:p>
          <a:p>
            <a:r>
              <a:rPr lang="fr-FR" dirty="0"/>
              <a:t>a gagné.</a:t>
            </a:r>
          </a:p>
        </p:txBody>
      </p:sp>
    </p:spTree>
    <p:extLst>
      <p:ext uri="{BB962C8B-B14F-4D97-AF65-F5344CB8AC3E}">
        <p14:creationId xmlns:p14="http://schemas.microsoft.com/office/powerpoint/2010/main" val="98941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72C5A-EADD-4583-BCA7-CCC98FF1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de nombres entre 50 et 60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3F7E43-32C1-45EC-AC8F-321E1BB51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" y="3016585"/>
            <a:ext cx="2784713" cy="209834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21E8D0-8325-45DA-8D65-9E215940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54" y="2911249"/>
            <a:ext cx="2756719" cy="2122821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F16A27-E29E-43C2-8728-96D9CE0EA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73" y="3013217"/>
            <a:ext cx="2541448" cy="202085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AFE69B8-3241-46F4-BB21-93475726D092}"/>
              </a:ext>
            </a:extLst>
          </p:cNvPr>
          <p:cNvSpPr txBox="1"/>
          <p:nvPr/>
        </p:nvSpPr>
        <p:spPr>
          <a:xfrm>
            <a:off x="1038225" y="5114925"/>
            <a:ext cx="780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Conseils pour les parents : Rappeler à votre enfant si cela est nécessaire, comment sont représentés les paquets de 10 cubes.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458EEE-3C79-4A75-9272-83DAE58CBA55}"/>
              </a:ext>
            </a:extLst>
          </p:cNvPr>
          <p:cNvSpPr txBox="1"/>
          <p:nvPr/>
        </p:nvSpPr>
        <p:spPr>
          <a:xfrm>
            <a:off x="443883" y="2494625"/>
            <a:ext cx="405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Ecris sur chaque trait le nombre de cubes</a:t>
            </a:r>
          </a:p>
        </p:txBody>
      </p:sp>
    </p:spTree>
    <p:extLst>
      <p:ext uri="{BB962C8B-B14F-4D97-AF65-F5344CB8AC3E}">
        <p14:creationId xmlns:p14="http://schemas.microsoft.com/office/powerpoint/2010/main" val="263029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88091-5A34-4855-AC94-17E6A7BC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726A951-EDCC-4825-80C5-D7C3EAEEC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5" y="2344097"/>
            <a:ext cx="2903406" cy="2169805"/>
          </a:xfr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FE3E372-1E87-4C46-80AE-7B7A7C0C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35" y="2303701"/>
            <a:ext cx="2861111" cy="2203209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5A2D0A-9A91-4571-9AD4-D50EE3A29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8" y="2372449"/>
            <a:ext cx="2684322" cy="21344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451546-474D-48DE-98B5-A02C66CC2C5A}"/>
              </a:ext>
            </a:extLst>
          </p:cNvPr>
          <p:cNvSpPr txBox="1"/>
          <p:nvPr/>
        </p:nvSpPr>
        <p:spPr>
          <a:xfrm>
            <a:off x="1181100" y="5219700"/>
            <a:ext cx="10918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Si votre enfant a des difficultés pour visualiser les quantités, vous pouvez utiliser des allumettes ou des cure-dents,</a:t>
            </a:r>
          </a:p>
          <a:p>
            <a:r>
              <a:rPr lang="fr-FR" i="1" dirty="0"/>
              <a:t> pour la manipulation (réalisation de paquets de 10).</a:t>
            </a:r>
          </a:p>
          <a:p>
            <a:r>
              <a:rPr lang="fr-F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9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882B4-E092-4DE0-AC2D-28B63169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mental : Ajouter des dizaines entières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A4C4C235-FBAF-4F6C-8F7D-704EDE567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25" y="2031353"/>
            <a:ext cx="4259949" cy="3939881"/>
          </a:xfrm>
        </p:spPr>
      </p:pic>
    </p:spTree>
    <p:extLst>
      <p:ext uri="{BB962C8B-B14F-4D97-AF65-F5344CB8AC3E}">
        <p14:creationId xmlns:p14="http://schemas.microsoft.com/office/powerpoint/2010/main" val="125010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882B4-E092-4DE0-AC2D-28B63169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mental : correction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D9A29C8-7B63-4C6E-B632-8E6FFFD53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6" y="1939905"/>
            <a:ext cx="4252328" cy="4122777"/>
          </a:xfrm>
        </p:spPr>
      </p:pic>
    </p:spTree>
    <p:extLst>
      <p:ext uri="{BB962C8B-B14F-4D97-AF65-F5344CB8AC3E}">
        <p14:creationId xmlns:p14="http://schemas.microsoft.com/office/powerpoint/2010/main" val="281933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9813D-F408-405B-B71E-A2C64A44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de problème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A99D2AB-1CE7-4833-B0BA-4C4884BBA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28" y="1825624"/>
            <a:ext cx="3899897" cy="4829817"/>
          </a:xfrm>
        </p:spPr>
      </p:pic>
      <p:pic>
        <p:nvPicPr>
          <p:cNvPr id="7" name="Image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76595A9-DA4C-4C48-B62D-E86476B0A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65" y="3343144"/>
            <a:ext cx="2072820" cy="30101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7E7AB5-DD8C-4734-B4F8-97FE6B3F53EF}"/>
              </a:ext>
            </a:extLst>
          </p:cNvPr>
          <p:cNvSpPr txBox="1"/>
          <p:nvPr/>
        </p:nvSpPr>
        <p:spPr>
          <a:xfrm>
            <a:off x="1171852" y="5912528"/>
            <a:ext cx="322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Ecriture de la phrase réponse -&gt;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4B1F0B-08E8-40F9-BE96-77D5DC2D1B87}"/>
              </a:ext>
            </a:extLst>
          </p:cNvPr>
          <p:cNvSpPr txBox="1"/>
          <p:nvPr/>
        </p:nvSpPr>
        <p:spPr>
          <a:xfrm>
            <a:off x="1331650" y="3835153"/>
            <a:ext cx="309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Ecriture de l’opération. </a:t>
            </a:r>
          </a:p>
          <a:p>
            <a:r>
              <a:rPr lang="fr-FR" dirty="0"/>
              <a:t>Si nécessaire, faire un dessin -&gt;</a:t>
            </a:r>
          </a:p>
        </p:txBody>
      </p:sp>
    </p:spTree>
    <p:extLst>
      <p:ext uri="{BB962C8B-B14F-4D97-AF65-F5344CB8AC3E}">
        <p14:creationId xmlns:p14="http://schemas.microsoft.com/office/powerpoint/2010/main" val="152378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A14CA-EE05-4D87-9817-66B9BA5A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de problème : Correction</a:t>
            </a:r>
          </a:p>
        </p:txBody>
      </p:sp>
      <p:pic>
        <p:nvPicPr>
          <p:cNvPr id="7" name="Espace réservé du contenu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44FB3C2-C1EC-4952-8BFE-77CE004AC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11" y="1825625"/>
            <a:ext cx="4201064" cy="5048986"/>
          </a:xfrm>
        </p:spPr>
      </p:pic>
    </p:spTree>
    <p:extLst>
      <p:ext uri="{BB962C8B-B14F-4D97-AF65-F5344CB8AC3E}">
        <p14:creationId xmlns:p14="http://schemas.microsoft.com/office/powerpoint/2010/main" val="26139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7FC39-29B5-46CE-B4A7-07ADE99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d’apprentissage : Addition en ligne de nombres à 2 chiffres</a:t>
            </a:r>
          </a:p>
        </p:txBody>
      </p:sp>
      <p:pic>
        <p:nvPicPr>
          <p:cNvPr id="13" name="Espace réservé du contenu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35129B4-A326-483C-8392-DC7EA75D5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95" y="2126611"/>
            <a:ext cx="6569009" cy="3749365"/>
          </a:xfrm>
        </p:spPr>
      </p:pic>
    </p:spTree>
    <p:extLst>
      <p:ext uri="{BB962C8B-B14F-4D97-AF65-F5344CB8AC3E}">
        <p14:creationId xmlns:p14="http://schemas.microsoft.com/office/powerpoint/2010/main" val="10944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CE214-8C9A-42AC-8114-031F92B2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d’apprentissage : Addition en ligne de nombres à 2 chiffres - Correction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F15976-D7C3-4B3B-8578-97663251A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95" y="2126611"/>
            <a:ext cx="6569009" cy="3749365"/>
          </a:xfrm>
        </p:spPr>
      </p:pic>
    </p:spTree>
    <p:extLst>
      <p:ext uri="{BB962C8B-B14F-4D97-AF65-F5344CB8AC3E}">
        <p14:creationId xmlns:p14="http://schemas.microsoft.com/office/powerpoint/2010/main" val="3135652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215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Mathématiques</vt:lpstr>
      <vt:lpstr>Représentation de nombres entre 50 et 60</vt:lpstr>
      <vt:lpstr>Correction</vt:lpstr>
      <vt:lpstr>Calcul mental : Ajouter des dizaines entières</vt:lpstr>
      <vt:lpstr>Calcul mental : correction</vt:lpstr>
      <vt:lpstr>Résolution de problème</vt:lpstr>
      <vt:lpstr>Résolution de problème : Correction</vt:lpstr>
      <vt:lpstr>Situation d’apprentissage : Addition en ligne de nombres à 2 chiffres</vt:lpstr>
      <vt:lpstr>Situation d’apprentissage : Addition en ligne de nombres à 2 chiffres - Correction</vt:lpstr>
      <vt:lpstr>Jeu : le premier posé</vt:lpstr>
      <vt:lpstr>Jeu : le premier posé</vt:lpstr>
      <vt:lpstr>Jeu : le premier posé, exemple pour 2 joueurs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</dc:title>
  <dc:creator>Sabine  Gautier</dc:creator>
  <cp:lastModifiedBy>Sabine  Gautier</cp:lastModifiedBy>
  <cp:revision>17</cp:revision>
  <dcterms:created xsi:type="dcterms:W3CDTF">2020-03-29T13:35:36Z</dcterms:created>
  <dcterms:modified xsi:type="dcterms:W3CDTF">2020-03-29T17:32:42Z</dcterms:modified>
</cp:coreProperties>
</file>