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071CEF-28D5-4970-AE4B-FC06AA44C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7B1712-A576-483D-808B-55500CCA8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3AB196-2A78-4281-AB2C-53D3ABCC0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81E2-E45D-4F9E-8647-B965F7A5B18D}" type="datetimeFigureOut">
              <a:rPr lang="fr-FR" smtClean="0"/>
              <a:t>04/04/2020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ABE0B3-7CAB-4A66-A626-A6E62C138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203B7D-5754-4553-AF58-77000DBA9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24EE-485A-4852-88A0-2504AACC1F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03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B99441-8A6D-4FF5-B9CE-24B2DE357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D437F9D-85CD-4B7C-96EB-89BE29951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199A10-22A4-4966-BC33-F0362F7C9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81E2-E45D-4F9E-8647-B965F7A5B18D}" type="datetimeFigureOut">
              <a:rPr lang="fr-FR" smtClean="0"/>
              <a:t>04/04/2020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600B33-4D97-4D59-9C74-1539A1532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E6670D-C881-4331-B10E-58F7462A7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24EE-485A-4852-88A0-2504AACC1F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290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101C00F-2690-4B3A-B636-961CABCE17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3E1DD6E-7268-4152-B80C-6B3341A80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892DE1-4FBC-4D29-B7B7-1A4D65159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81E2-E45D-4F9E-8647-B965F7A5B18D}" type="datetimeFigureOut">
              <a:rPr lang="fr-FR" smtClean="0"/>
              <a:t>04/04/2020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71C4C9-5FA5-4145-A7EC-7D51EB86A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BCD7AB-1DE2-4E35-B4B7-1824F3787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24EE-485A-4852-88A0-2504AACC1F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124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DB0947-18C6-4B4C-8BD8-2DF991D2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F43FE0-60AC-4175-9CF9-D75472544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014784-4F9A-4598-B206-EC85DD5DA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81E2-E45D-4F9E-8647-B965F7A5B18D}" type="datetimeFigureOut">
              <a:rPr lang="fr-FR" smtClean="0"/>
              <a:t>04/04/2020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DEE3A2-8750-460B-B4CA-399DC2DF8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98A6C8-BF47-4577-ADA8-EC637AC53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24EE-485A-4852-88A0-2504AACC1F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225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81743E-F7AA-442E-A69F-A7E72354C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E2C825-2CD8-4FD7-96FF-CFB83BA18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084DCE-CBFF-44BD-A4BB-D0ED546DC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81E2-E45D-4F9E-8647-B965F7A5B18D}" type="datetimeFigureOut">
              <a:rPr lang="fr-FR" smtClean="0"/>
              <a:t>04/04/2020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7601CA-46A4-4AA9-AF13-7EFC17A2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195CB4-F11F-41E8-A6DF-96C1B5FF7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24EE-485A-4852-88A0-2504AACC1F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351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331A73-E529-4F3C-9DE3-0CF080A42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234D27-4B90-4B3F-B913-7A916C1D7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C7434C-CC65-43FD-8204-C561EA232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7EB60E1-0704-4847-9605-56B9199BA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81E2-E45D-4F9E-8647-B965F7A5B18D}" type="datetimeFigureOut">
              <a:rPr lang="fr-FR" smtClean="0"/>
              <a:t>04/04/2020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96EC03-AE02-49D1-BADA-5F09C971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50A002-3237-4A1E-88F4-AA4B28D67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24EE-485A-4852-88A0-2504AACC1F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80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1AF38D-D214-48B0-99A7-9735E0202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CBEB04-89A2-4D9A-BAB2-50D76C24A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D6FB67-CBAA-4738-B71F-D83A9F682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12D49E-DD46-4BD9-B356-6846536E62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52E9AFD-5EFF-47B8-B7DE-AB73443113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D0E7915-1F3F-4412-BAB9-594FDE1C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81E2-E45D-4F9E-8647-B965F7A5B18D}" type="datetimeFigureOut">
              <a:rPr lang="fr-FR" smtClean="0"/>
              <a:t>04/04/2020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E430409-1CDD-4386-97BB-996EF591B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7362859-58EC-45F6-945D-B858AE8D3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24EE-485A-4852-88A0-2504AACC1F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309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E4FEC7-8A26-45FE-A011-60C707D5D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2EEC421-11BE-466A-A400-4D9EB2CF4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81E2-E45D-4F9E-8647-B965F7A5B18D}" type="datetimeFigureOut">
              <a:rPr lang="fr-FR" smtClean="0"/>
              <a:t>04/04/2020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E9682A-5FA2-4057-AB77-8F45DC059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69756C-4BC3-49FD-85D1-14A903F27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24EE-485A-4852-88A0-2504AACC1F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175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9599166-327E-46A6-A9E5-7CD617384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81E2-E45D-4F9E-8647-B965F7A5B18D}" type="datetimeFigureOut">
              <a:rPr lang="fr-FR" smtClean="0"/>
              <a:t>04/04/2020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4A1E1DF-3068-4F57-8887-422888DFD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77102D-3F4F-4ECF-B59C-677B445C6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24EE-485A-4852-88A0-2504AACC1F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31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10DEE9-5898-4094-841C-94075CC8D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59A633-3C13-4BAB-84CC-C7266D682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A9E3A01-D0A1-4C71-8F78-BF5F48EB8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22F3BA-0066-4B36-A481-FC0335F91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81E2-E45D-4F9E-8647-B965F7A5B18D}" type="datetimeFigureOut">
              <a:rPr lang="fr-FR" smtClean="0"/>
              <a:t>04/04/2020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171739-46D3-4F0A-8725-DA196215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7FCCAA-D9F2-49C4-B1BC-952DBE867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24EE-485A-4852-88A0-2504AACC1F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04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E600CE-EFE5-4CAF-BF74-2DA5E7C04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5CCFDD7-1217-4E61-86DC-06E6EB17D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832DC5-A636-45C2-A68E-60191FF33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AB5117-70AF-4157-8A27-834858148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81E2-E45D-4F9E-8647-B965F7A5B18D}" type="datetimeFigureOut">
              <a:rPr lang="fr-FR" smtClean="0"/>
              <a:t>04/04/2020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A5399-E3A7-4798-A3B3-339AE1790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829318-882A-4B2A-9928-0F15EEC0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24EE-485A-4852-88A0-2504AACC1F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88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CD485CF-3A70-4F11-AB47-FD0FD2163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3F5214-5B3C-408B-8CFB-1C1EC4FFE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15E940-DA6D-4CCC-8DDA-FB240D4FFF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181E2-E45D-4F9E-8647-B965F7A5B18D}" type="datetimeFigureOut">
              <a:rPr lang="fr-FR" smtClean="0"/>
              <a:t>04/04/2020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861F74-693C-4366-BE90-0A3C946E6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AC188C-3809-44B0-9B3C-B5297611B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F24EE-485A-4852-88A0-2504AACC1F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34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icmaclasse.fr/activites/pyramide.php?action=nouveau&amp;difficulte=1&amp;niveau=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AB97967-973B-40D8-992E-E935EED4C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fr-FR" sz="4000" dirty="0">
                <a:solidFill>
                  <a:schemeClr val="bg2"/>
                </a:solidFill>
              </a:rPr>
              <a:t>Mathématiques</a:t>
            </a:r>
            <a:br>
              <a:rPr lang="fr-FR" sz="4000" dirty="0">
                <a:solidFill>
                  <a:schemeClr val="bg2"/>
                </a:solidFill>
              </a:rPr>
            </a:br>
            <a:r>
              <a:rPr lang="fr-FR" sz="2000" dirty="0">
                <a:solidFill>
                  <a:schemeClr val="bg2"/>
                </a:solidFill>
              </a:rPr>
              <a:t>Lundi 6 avril 2020</a:t>
            </a:r>
            <a:endParaRPr lang="fr-FR" sz="4000" dirty="0">
              <a:solidFill>
                <a:schemeClr val="bg2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427A06B-2202-4C9F-9E07-D59B627E1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5799"/>
            <a:ext cx="9144000" cy="1724025"/>
          </a:xfrm>
        </p:spPr>
        <p:txBody>
          <a:bodyPr>
            <a:normAutofit lnSpcReduction="10000"/>
          </a:bodyPr>
          <a:lstStyle/>
          <a:p>
            <a:r>
              <a:rPr lang="fr-FR" sz="1800" dirty="0"/>
              <a:t>Rappel : écriture des nombres en lettres</a:t>
            </a:r>
          </a:p>
          <a:p>
            <a:r>
              <a:rPr lang="fr-FR" sz="1800" dirty="0"/>
              <a:t>Décomposition des nombres inférieurs à 70 (dizaines, unités)</a:t>
            </a:r>
          </a:p>
          <a:p>
            <a:r>
              <a:rPr lang="fr-FR" sz="1800" dirty="0"/>
              <a:t>Opérations à trous</a:t>
            </a:r>
          </a:p>
          <a:p>
            <a:r>
              <a:rPr lang="fr-FR" sz="1800" dirty="0"/>
              <a:t>Pyramides additives</a:t>
            </a:r>
          </a:p>
          <a:p>
            <a:r>
              <a:rPr lang="fr-FR" sz="1800" dirty="0"/>
              <a:t>Énigmes mathématiques</a:t>
            </a:r>
          </a:p>
        </p:txBody>
      </p:sp>
    </p:spTree>
    <p:extLst>
      <p:ext uri="{BB962C8B-B14F-4D97-AF65-F5344CB8AC3E}">
        <p14:creationId xmlns:p14="http://schemas.microsoft.com/office/powerpoint/2010/main" val="2909597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FDD9D5-7F2D-46B2-BDAF-D43D1FDD4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Générateur de pyramides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FC3C75-77C2-437E-A938-70A169367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 continuer à vous entrainer, voici un lien pour accéder à un générateur de pyramides avec différents niveaux de difficultés.</a:t>
            </a:r>
          </a:p>
          <a:p>
            <a:r>
              <a:rPr lang="fr-FR" dirty="0">
                <a:hlinkClick r:id="rId2"/>
              </a:rPr>
              <a:t>https://www.clicmaclasse.fr/activites/pyramide.php?action=nouveau&amp;difficulte=1&amp;niveau=3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9168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17F44B-63EC-4AA0-9275-64818C2B3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Résous les énigmes mathématiques suivantes </a:t>
            </a:r>
          </a:p>
        </p:txBody>
      </p:sp>
      <p:pic>
        <p:nvPicPr>
          <p:cNvPr id="5" name="Espace réservé du contenu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BEC8A211-BA0D-4C7A-A27A-9F04DAFC3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15" y="2446679"/>
            <a:ext cx="9800169" cy="3109229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DA2F0F8-76FC-4541-A6D6-AA8768C7A7B9}"/>
              </a:ext>
            </a:extLst>
          </p:cNvPr>
          <p:cNvSpPr txBox="1"/>
          <p:nvPr/>
        </p:nvSpPr>
        <p:spPr>
          <a:xfrm>
            <a:off x="838200" y="1790700"/>
            <a:ext cx="851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Tu peux compléter les résultats sur la feuille de route des énigmes (feuille à télécharger).</a:t>
            </a:r>
          </a:p>
        </p:txBody>
      </p:sp>
    </p:spTree>
    <p:extLst>
      <p:ext uri="{BB962C8B-B14F-4D97-AF65-F5344CB8AC3E}">
        <p14:creationId xmlns:p14="http://schemas.microsoft.com/office/powerpoint/2010/main" val="2478747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3EA76C-F631-42F2-B0DB-C3FB748B6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prstClr val="black"/>
                </a:solidFill>
              </a:rPr>
              <a:t>les énigmes mathématiques : correction</a:t>
            </a:r>
            <a:endParaRPr lang="fr-FR" dirty="0"/>
          </a:p>
        </p:txBody>
      </p:sp>
      <p:pic>
        <p:nvPicPr>
          <p:cNvPr id="5" name="Espace réservé du contenu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292B752A-3518-4AA2-B643-D4625F75F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15" y="2446679"/>
            <a:ext cx="9800169" cy="3109229"/>
          </a:xfrm>
        </p:spPr>
      </p:pic>
    </p:spTree>
    <p:extLst>
      <p:ext uri="{BB962C8B-B14F-4D97-AF65-F5344CB8AC3E}">
        <p14:creationId xmlns:p14="http://schemas.microsoft.com/office/powerpoint/2010/main" val="1006614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33F7CD-75BA-4A3E-A92E-79D6A3708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Résous les énigmes mathématiques suivantes </a:t>
            </a:r>
          </a:p>
        </p:txBody>
      </p:sp>
      <p:pic>
        <p:nvPicPr>
          <p:cNvPr id="9" name="Espace réservé du contenu 8" descr="Une image contenant fruit&#10;&#10;Description générée automatiquement">
            <a:extLst>
              <a:ext uri="{FF2B5EF4-FFF2-40B4-BE49-F238E27FC236}">
                <a16:creationId xmlns:a16="http://schemas.microsoft.com/office/drawing/2014/main" id="{264AFBDF-3439-4FB9-A32F-84D267064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84" y="2431438"/>
            <a:ext cx="9823031" cy="3139712"/>
          </a:xfrm>
        </p:spPr>
      </p:pic>
    </p:spTree>
    <p:extLst>
      <p:ext uri="{BB962C8B-B14F-4D97-AF65-F5344CB8AC3E}">
        <p14:creationId xmlns:p14="http://schemas.microsoft.com/office/powerpoint/2010/main" val="3890201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C430E7-60DD-4921-B5B1-638C6D585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prstClr val="black"/>
                </a:solidFill>
              </a:rPr>
              <a:t>les énigmes mathématiques : correction</a:t>
            </a:r>
            <a:endParaRPr lang="fr-FR" dirty="0"/>
          </a:p>
        </p:txBody>
      </p:sp>
      <p:pic>
        <p:nvPicPr>
          <p:cNvPr id="5" name="Espace réservé du contenu 4" descr="Une image contenant fruit&#10;&#10;Description générée automatiquement">
            <a:extLst>
              <a:ext uri="{FF2B5EF4-FFF2-40B4-BE49-F238E27FC236}">
                <a16:creationId xmlns:a16="http://schemas.microsoft.com/office/drawing/2014/main" id="{51750AB3-E6AB-4B90-81F9-61E65717A8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84" y="2431438"/>
            <a:ext cx="9823031" cy="3139712"/>
          </a:xfrm>
        </p:spPr>
      </p:pic>
    </p:spTree>
    <p:extLst>
      <p:ext uri="{BB962C8B-B14F-4D97-AF65-F5344CB8AC3E}">
        <p14:creationId xmlns:p14="http://schemas.microsoft.com/office/powerpoint/2010/main" val="4215605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F4DB49-71A5-452A-AA24-51F4B979A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Activités de rappel : Ecriture des chiffres en lettres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D78224-8CD5-4C33-BC73-425C228AE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Ecris les chiffres suivants en lettres.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3</a:t>
            </a:r>
          </a:p>
          <a:p>
            <a:pPr marL="0" indent="0">
              <a:buNone/>
            </a:pPr>
            <a:r>
              <a:rPr lang="fr-FR" dirty="0"/>
              <a:t>__________________________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4</a:t>
            </a:r>
          </a:p>
          <a:p>
            <a:pPr marL="0" indent="0">
              <a:buNone/>
            </a:pPr>
            <a:r>
              <a:rPr lang="fr-FR" dirty="0"/>
              <a:t>__________________________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86FD6D1-55AA-4CA5-A508-803FDB511A7B}"/>
              </a:ext>
            </a:extLst>
          </p:cNvPr>
          <p:cNvSpPr txBox="1"/>
          <p:nvPr/>
        </p:nvSpPr>
        <p:spPr>
          <a:xfrm>
            <a:off x="5927881" y="2690336"/>
            <a:ext cx="5425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cas de difficulté, amener votre enfant à visualiser les 2 mots nombres (</a:t>
            </a:r>
            <a:r>
              <a:rPr lang="fr-FR" dirty="0">
                <a:latin typeface="Cursive standard" pitchFamily="2" charset="0"/>
              </a:rPr>
              <a:t>trois</a:t>
            </a:r>
            <a:r>
              <a:rPr lang="fr-FR" dirty="0"/>
              <a:t> et </a:t>
            </a:r>
            <a:r>
              <a:rPr lang="fr-FR" dirty="0">
                <a:latin typeface="Cursive standard" pitchFamily="2" charset="0"/>
              </a:rPr>
              <a:t>quatre</a:t>
            </a:r>
            <a:r>
              <a:rPr lang="fr-FR" dirty="0"/>
              <a:t>). Ensuite demandez lui de les réécrire avec modèle puis sans modèle.</a:t>
            </a:r>
          </a:p>
          <a:p>
            <a:r>
              <a:rPr lang="fr-FR" dirty="0"/>
              <a:t>Redemander plus tard, l’écriture des mots nombres.</a:t>
            </a:r>
          </a:p>
        </p:txBody>
      </p:sp>
    </p:spTree>
    <p:extLst>
      <p:ext uri="{BB962C8B-B14F-4D97-AF65-F5344CB8AC3E}">
        <p14:creationId xmlns:p14="http://schemas.microsoft.com/office/powerpoint/2010/main" val="730228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50595-BDAE-4F13-A3B9-23565A606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Représentation des nombres inférieurs à 70</a:t>
            </a:r>
          </a:p>
        </p:txBody>
      </p:sp>
      <p:pic>
        <p:nvPicPr>
          <p:cNvPr id="5" name="Espace réservé du contenu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91AD844E-8E02-45C2-8925-27450F2A2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814" y="1825625"/>
            <a:ext cx="5812371" cy="435133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72F847F-D077-44B6-9972-3597483BEC3C}"/>
              </a:ext>
            </a:extLst>
          </p:cNvPr>
          <p:cNvSpPr txBox="1"/>
          <p:nvPr/>
        </p:nvSpPr>
        <p:spPr>
          <a:xfrm>
            <a:off x="7524750" y="2057400"/>
            <a:ext cx="3736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Représente les nombres suivants avec</a:t>
            </a:r>
          </a:p>
          <a:p>
            <a:r>
              <a:rPr lang="fr-FR" dirty="0"/>
              <a:t>les dizaines et les unités nécessaires.</a:t>
            </a:r>
          </a:p>
        </p:txBody>
      </p:sp>
    </p:spTree>
    <p:extLst>
      <p:ext uri="{BB962C8B-B14F-4D97-AF65-F5344CB8AC3E}">
        <p14:creationId xmlns:p14="http://schemas.microsoft.com/office/powerpoint/2010/main" val="4171242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F0C57B-A2AA-4D2F-AB43-7169F0636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Représentation des nombres inférieurs à 70 : correction</a:t>
            </a:r>
          </a:p>
        </p:txBody>
      </p:sp>
      <p:pic>
        <p:nvPicPr>
          <p:cNvPr id="5" name="Espace réservé du contenu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57A29BC2-44E8-4178-9098-30ABCF82F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814" y="1825624"/>
            <a:ext cx="6716186" cy="5027965"/>
          </a:xfrm>
        </p:spPr>
      </p:pic>
    </p:spTree>
    <p:extLst>
      <p:ext uri="{BB962C8B-B14F-4D97-AF65-F5344CB8AC3E}">
        <p14:creationId xmlns:p14="http://schemas.microsoft.com/office/powerpoint/2010/main" val="2097016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2DBA4B-2C11-4281-9F7E-D55904032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Opérations à trous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53B48E3-4AF5-42D8-A639-1D2F7C644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990" y="1409939"/>
            <a:ext cx="6794460" cy="5082936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7FE39B8-E572-404F-BE1D-65A157593CDB}"/>
              </a:ext>
            </a:extLst>
          </p:cNvPr>
          <p:cNvSpPr txBox="1"/>
          <p:nvPr/>
        </p:nvSpPr>
        <p:spPr>
          <a:xfrm>
            <a:off x="5814555" y="427741"/>
            <a:ext cx="5701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Compléter les opérations suivantes par le nombre</a:t>
            </a:r>
          </a:p>
          <a:p>
            <a:r>
              <a:rPr lang="fr-FR" dirty="0"/>
              <a:t>manquant. Tu peux t’aider si tu as besoin, des dominos </a:t>
            </a:r>
          </a:p>
          <a:p>
            <a:r>
              <a:rPr lang="fr-FR" dirty="0"/>
              <a:t>dessinés en complétant avec les ronds manquants ou en supprimant ce qui sont en trop.</a:t>
            </a:r>
          </a:p>
        </p:txBody>
      </p:sp>
    </p:spTree>
    <p:extLst>
      <p:ext uri="{BB962C8B-B14F-4D97-AF65-F5344CB8AC3E}">
        <p14:creationId xmlns:p14="http://schemas.microsoft.com/office/powerpoint/2010/main" val="1246047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F092FA-000B-4333-A672-F01D7F72A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Écriture en lettres des nombres inférieurs à 20.</a:t>
            </a:r>
          </a:p>
        </p:txBody>
      </p:sp>
      <p:pic>
        <p:nvPicPr>
          <p:cNvPr id="5" name="Espace réservé du contenu 4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69E6252E-0A0B-49F7-88A6-814820101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047" y="1863699"/>
            <a:ext cx="6751905" cy="4275190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63EC347-BE37-4405-9533-D0FA2A48262C}"/>
              </a:ext>
            </a:extLst>
          </p:cNvPr>
          <p:cNvSpPr txBox="1"/>
          <p:nvPr/>
        </p:nvSpPr>
        <p:spPr>
          <a:xfrm>
            <a:off x="7400925" y="1524000"/>
            <a:ext cx="4727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Amener votre enfant à prononcer lentement le</a:t>
            </a:r>
          </a:p>
          <a:p>
            <a:r>
              <a:rPr lang="fr-FR" dirty="0"/>
              <a:t>mot nombre et à réfléchir sur les lettres à écrire.</a:t>
            </a:r>
          </a:p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A31C19-35EF-4193-8CAB-E3756A31DF09}"/>
              </a:ext>
            </a:extLst>
          </p:cNvPr>
          <p:cNvSpPr/>
          <p:nvPr/>
        </p:nvSpPr>
        <p:spPr>
          <a:xfrm>
            <a:off x="5943600" y="553872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En cas de difficulté, amener votre enfant à visualiser les mots nombres (</a:t>
            </a:r>
            <a:r>
              <a:rPr lang="fr-FR" dirty="0">
                <a:latin typeface="Cursive standard" pitchFamily="2" charset="0"/>
              </a:rPr>
              <a:t>neuf, dix, quatorze</a:t>
            </a:r>
            <a:r>
              <a:rPr lang="fr-FR" dirty="0"/>
              <a:t> et </a:t>
            </a:r>
            <a:r>
              <a:rPr lang="fr-FR" dirty="0">
                <a:latin typeface="Cursive standard" pitchFamily="2" charset="0"/>
              </a:rPr>
              <a:t>dix-huit</a:t>
            </a:r>
            <a:r>
              <a:rPr lang="fr-FR" dirty="0"/>
              <a:t>). Ensuite demandez lui de les réécrire avec modèle puis sans modèle.</a:t>
            </a:r>
          </a:p>
          <a:p>
            <a:r>
              <a:rPr lang="fr-FR" dirty="0"/>
              <a:t>Redemander plus tard, l’écriture des mots nombres.</a:t>
            </a:r>
          </a:p>
        </p:txBody>
      </p:sp>
    </p:spTree>
    <p:extLst>
      <p:ext uri="{BB962C8B-B14F-4D97-AF65-F5344CB8AC3E}">
        <p14:creationId xmlns:p14="http://schemas.microsoft.com/office/powerpoint/2010/main" val="2673301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44D152-F47C-4916-BE96-AB47F5EFC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Exercices d’entrainement d’additions :</a:t>
            </a:r>
            <a:br>
              <a:rPr lang="fr-FR" dirty="0"/>
            </a:br>
            <a:r>
              <a:rPr lang="fr-FR" dirty="0"/>
              <a:t>Pyramide d’additions</a:t>
            </a:r>
          </a:p>
        </p:txBody>
      </p:sp>
      <p:pic>
        <p:nvPicPr>
          <p:cNvPr id="9" name="Espace réservé du contenu 8" descr="Une image contenant capture d’écran, pièce, grand, tenant&#10;&#10;Description générée automatiquement">
            <a:extLst>
              <a:ext uri="{FF2B5EF4-FFF2-40B4-BE49-F238E27FC236}">
                <a16:creationId xmlns:a16="http://schemas.microsoft.com/office/drawing/2014/main" id="{FDB20B4E-667A-4529-BA2B-1AFD79AC0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537" y="2279103"/>
            <a:ext cx="3387163" cy="3278897"/>
          </a:xfr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E354EF1-CCF2-4217-96FD-3665590CAD1B}"/>
              </a:ext>
            </a:extLst>
          </p:cNvPr>
          <p:cNvSpPr txBox="1"/>
          <p:nvPr/>
        </p:nvSpPr>
        <p:spPr>
          <a:xfrm>
            <a:off x="5857875" y="2619375"/>
            <a:ext cx="5219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pyramides d’additions permettent de travailler de manière ludique les additions. Pour compléter une case de la pyramide, il suffit d’additionner les 2 nombres qui se trouvent juste en dessous de cette case, comme vous pouvez le voir dans l’exemple.</a:t>
            </a:r>
          </a:p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368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D44DA2-44CD-4110-B56A-F6A4B75E7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Pyramides additives :</a:t>
            </a:r>
          </a:p>
        </p:txBody>
      </p:sp>
      <p:pic>
        <p:nvPicPr>
          <p:cNvPr id="5" name="Espace réservé du contenu 4" descr="Une image contenant pièce, dessin&#10;&#10;Description générée automatiquement">
            <a:extLst>
              <a:ext uri="{FF2B5EF4-FFF2-40B4-BE49-F238E27FC236}">
                <a16:creationId xmlns:a16="http://schemas.microsoft.com/office/drawing/2014/main" id="{CB35723D-47F1-4692-974C-3692CDCE9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96" y="2669586"/>
            <a:ext cx="3322608" cy="2606266"/>
          </a:xfrm>
        </p:spPr>
      </p:pic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291F66D-55CA-4E41-8E7D-4022107A8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08621"/>
            <a:ext cx="4214225" cy="266723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A9D3497-D79E-4769-B239-79FDCE1D32F7}"/>
              </a:ext>
            </a:extLst>
          </p:cNvPr>
          <p:cNvSpPr txBox="1"/>
          <p:nvPr/>
        </p:nvSpPr>
        <p:spPr>
          <a:xfrm>
            <a:off x="971550" y="1828800"/>
            <a:ext cx="3475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Complète les pyramides suivantes :</a:t>
            </a:r>
          </a:p>
        </p:txBody>
      </p:sp>
    </p:spTree>
    <p:extLst>
      <p:ext uri="{BB962C8B-B14F-4D97-AF65-F5344CB8AC3E}">
        <p14:creationId xmlns:p14="http://schemas.microsoft.com/office/powerpoint/2010/main" val="3599032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A60DD2-1273-4769-83C0-27B2D6F06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Pyramides additives : correction</a:t>
            </a:r>
          </a:p>
        </p:txBody>
      </p:sp>
      <p:pic>
        <p:nvPicPr>
          <p:cNvPr id="5" name="Espace réservé du contenu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6073396-40C0-4419-9912-1A92E6A05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9" y="2488609"/>
            <a:ext cx="3711262" cy="2644369"/>
          </a:xfrm>
        </p:spPr>
      </p:pic>
      <p:pic>
        <p:nvPicPr>
          <p:cNvPr id="7" name="Image 6" descr="Une image contenant pièce, horloge&#10;&#10;Description générée automatiquement">
            <a:extLst>
              <a:ext uri="{FF2B5EF4-FFF2-40B4-BE49-F238E27FC236}">
                <a16:creationId xmlns:a16="http://schemas.microsoft.com/office/drawing/2014/main" id="{5500C020-FBB3-4194-A407-0DFF74FF1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58" y="2388758"/>
            <a:ext cx="3993226" cy="25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302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376</Words>
  <Application>Microsoft Office PowerPoint</Application>
  <PresentationFormat>Grand écran</PresentationFormat>
  <Paragraphs>43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Cursive standard</vt:lpstr>
      <vt:lpstr>Thème Office</vt:lpstr>
      <vt:lpstr>Mathématiques Lundi 6 avril 2020</vt:lpstr>
      <vt:lpstr>Activités de rappel : Ecriture des chiffres en lettres</vt:lpstr>
      <vt:lpstr>Représentation des nombres inférieurs à 70</vt:lpstr>
      <vt:lpstr>Représentation des nombres inférieurs à 70 : correction</vt:lpstr>
      <vt:lpstr>Opérations à trous</vt:lpstr>
      <vt:lpstr>Écriture en lettres des nombres inférieurs à 20.</vt:lpstr>
      <vt:lpstr>Exercices d’entrainement d’additions : Pyramide d’additions</vt:lpstr>
      <vt:lpstr>Pyramides additives :</vt:lpstr>
      <vt:lpstr>Pyramides additives : correction</vt:lpstr>
      <vt:lpstr>Générateur de pyramides</vt:lpstr>
      <vt:lpstr>Résous les énigmes mathématiques suivantes </vt:lpstr>
      <vt:lpstr>les énigmes mathématiques : correction</vt:lpstr>
      <vt:lpstr>Résous les énigmes mathématiques suivantes </vt:lpstr>
      <vt:lpstr>les énigmes mathématiques : correction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Mathématiques</dc:title>
  <dc:creator>Sabine  Gautier</dc:creator>
  <cp:lastModifiedBy>Sabine  Gautier</cp:lastModifiedBy>
  <cp:revision>20</cp:revision>
  <dcterms:created xsi:type="dcterms:W3CDTF">2020-04-04T14:01:15Z</dcterms:created>
  <dcterms:modified xsi:type="dcterms:W3CDTF">2020-04-05T09:27:08Z</dcterms:modified>
</cp:coreProperties>
</file>