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media1.mp4" ContentType="video/unknown"/>
  <Override PartName="/ppt/media/media1.m4a" ContentType="audio/unknown"/>
  <Override PartName="/ppt/media/media1.mov" ContentType="video/unknown"/>
  <Override PartName="/ppt/media/media2.mp4" ContentType="vide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1pPr>
    <a:lvl2pPr marL="0" marR="0" indent="3429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2pPr>
    <a:lvl3pPr marL="0" marR="0" indent="685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3pPr>
    <a:lvl4pPr marL="0" marR="0" indent="10287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4pPr>
    <a:lvl5pPr marL="0" marR="0" indent="1371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5pPr>
    <a:lvl6pPr marL="0" marR="0" indent="17145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6pPr>
    <a:lvl7pPr marL="0" marR="0" indent="20574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7pPr>
    <a:lvl8pPr marL="0" marR="0" indent="24003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8pPr>
    <a:lvl9pPr marL="0" marR="0" indent="2743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Ligne"/>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Texte du titre"/>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Texte du titre</a:t>
            </a:r>
          </a:p>
        </p:txBody>
      </p:sp>
      <p:sp>
        <p:nvSpPr>
          <p:cNvPr id="13" name="Texte niveau 1…"/>
          <p:cNvSpPr txBox="1"/>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i="1" sz="4800">
                <a:solidFill>
                  <a:srgbClr val="747676"/>
                </a:solidFill>
              </a:defRPr>
            </a:lvl1pPr>
            <a:lvl2pPr marL="0" indent="0" algn="ctr">
              <a:lnSpc>
                <a:spcPct val="70000"/>
              </a:lnSpc>
              <a:spcBef>
                <a:spcPts val="0"/>
              </a:spcBef>
              <a:buSzTx/>
              <a:buFontTx/>
              <a:buNone/>
              <a:defRPr i="1" sz="4800">
                <a:solidFill>
                  <a:srgbClr val="747676"/>
                </a:solidFill>
              </a:defRPr>
            </a:lvl2pPr>
            <a:lvl3pPr marL="0" indent="0" algn="ctr">
              <a:lnSpc>
                <a:spcPct val="70000"/>
              </a:lnSpc>
              <a:spcBef>
                <a:spcPts val="0"/>
              </a:spcBef>
              <a:buSzTx/>
              <a:buFontTx/>
              <a:buNone/>
              <a:defRPr i="1" sz="4800">
                <a:solidFill>
                  <a:srgbClr val="747676"/>
                </a:solidFill>
              </a:defRPr>
            </a:lvl3pPr>
            <a:lvl4pPr marL="0" indent="0" algn="ctr">
              <a:lnSpc>
                <a:spcPct val="70000"/>
              </a:lnSpc>
              <a:spcBef>
                <a:spcPts val="0"/>
              </a:spcBef>
              <a:buSzTx/>
              <a:buFontTx/>
              <a:buNone/>
              <a:defRPr i="1" sz="4800">
                <a:solidFill>
                  <a:srgbClr val="747676"/>
                </a:solidFill>
              </a:defRPr>
            </a:lvl4pPr>
            <a:lvl5pPr marL="0" indent="0" algn="ctr">
              <a:lnSpc>
                <a:spcPct val="70000"/>
              </a:lnSpc>
              <a:spcBef>
                <a:spcPts val="0"/>
              </a:spcBef>
              <a:buSzTx/>
              <a:buFontTx/>
              <a:buNone/>
              <a:defRPr i="1" sz="4800">
                <a:solidFill>
                  <a:srgbClr val="747676"/>
                </a:solidFill>
              </a:defRPr>
            </a:lvl5pPr>
          </a:lstStyle>
          <a:p>
            <a:pPr/>
            <a:r>
              <a:t>Texte niveau 1</a:t>
            </a:r>
          </a:p>
          <a:p>
            <a:pPr lvl="1"/>
            <a:r>
              <a:t>Texte niveau 2</a:t>
            </a:r>
          </a:p>
          <a:p>
            <a:pPr lvl="2"/>
            <a:r>
              <a:t>Texte niveau 3</a:t>
            </a:r>
          </a:p>
          <a:p>
            <a:pPr lvl="3"/>
            <a:r>
              <a:t>Texte niveau 4</a:t>
            </a:r>
          </a:p>
          <a:p>
            <a:pPr lvl="4"/>
            <a:r>
              <a:t>Texte niveau 5</a:t>
            </a:r>
          </a:p>
        </p:txBody>
      </p:sp>
      <p:sp>
        <p:nvSpPr>
          <p:cNvPr id="14" name="Numéro de diapositive"/>
          <p:cNvSpPr txBox="1"/>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101" name="&quot;"/>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0" spc="0" sz="21000">
                <a:solidFill>
                  <a:srgbClr val="E4E4E4"/>
                </a:solidFill>
                <a:latin typeface="Baskerville"/>
                <a:ea typeface="Baskerville"/>
                <a:cs typeface="Baskerville"/>
                <a:sym typeface="Baskerville"/>
              </a:defRPr>
            </a:lvl1pPr>
          </a:lstStyle>
          <a:p>
            <a:pPr/>
            <a:r>
              <a:t>"</a:t>
            </a:r>
          </a:p>
        </p:txBody>
      </p:sp>
      <p:sp>
        <p:nvSpPr>
          <p:cNvPr id="102" name="Saisissez une citation ici."/>
          <p:cNvSpPr txBox="1"/>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Saisissez une citation ici.</a:t>
            </a:r>
          </a:p>
        </p:txBody>
      </p:sp>
      <p:sp>
        <p:nvSpPr>
          <p:cNvPr id="103" name="-Gilles Allain"/>
          <p:cNvSpPr txBox="1"/>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i="1" sz="4800">
                <a:solidFill>
                  <a:srgbClr val="6B6D6D"/>
                </a:solidFill>
              </a:defRPr>
            </a:lvl1pPr>
          </a:lstStyle>
          <a:p>
            <a:pPr/>
            <a:r>
              <a:t>-Gilles Allain</a:t>
            </a:r>
          </a:p>
        </p:txBody>
      </p:sp>
      <p:sp>
        <p:nvSpPr>
          <p:cNvPr id="10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11" name="118295074_2675x2907.jpeg"/>
          <p:cNvSpPr/>
          <p:nvPr>
            <p:ph type="pic" idx="13"/>
          </p:nvPr>
        </p:nvSpPr>
        <p:spPr>
          <a:xfrm>
            <a:off x="-63500" y="-139700"/>
            <a:ext cx="13144500" cy="14280952"/>
          </a:xfrm>
          <a:prstGeom prst="rect">
            <a:avLst/>
          </a:prstGeom>
        </p:spPr>
        <p:txBody>
          <a:bodyPr lIns="91439" tIns="45719" rIns="91439" bIns="45719">
            <a:noAutofit/>
          </a:bodyPr>
          <a:lstStyle/>
          <a:p>
            <a:pPr/>
          </a:p>
        </p:txBody>
      </p:sp>
      <p:sp>
        <p:nvSpPr>
          <p:cNvPr id="112" name="Numéro de diapositive"/>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1" name="118295074_2675x2907.jpeg"/>
          <p:cNvSpPr/>
          <p:nvPr>
            <p:ph type="pic" idx="13"/>
          </p:nvPr>
        </p:nvSpPr>
        <p:spPr>
          <a:xfrm>
            <a:off x="-25400" y="-1130300"/>
            <a:ext cx="13045441" cy="14173329"/>
          </a:xfrm>
          <a:prstGeom prst="rect">
            <a:avLst/>
          </a:prstGeom>
        </p:spPr>
        <p:txBody>
          <a:bodyPr lIns="91439" tIns="45719" rIns="91439" bIns="45719">
            <a:noAutofit/>
          </a:bodyPr>
          <a:lstStyle/>
          <a:p>
            <a:pPr/>
          </a:p>
        </p:txBody>
      </p:sp>
      <p:sp>
        <p:nvSpPr>
          <p:cNvPr id="22" name="Rectangle"/>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p>
        </p:txBody>
      </p:sp>
      <p:sp>
        <p:nvSpPr>
          <p:cNvPr id="23" name="Ligne"/>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Texte du titre"/>
          <p:cNvSpPr txBox="1"/>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Texte du titre</a:t>
            </a:r>
          </a:p>
        </p:txBody>
      </p:sp>
      <p:sp>
        <p:nvSpPr>
          <p:cNvPr id="25" name="Texte niveau 1…"/>
          <p:cNvSpPr txBox="1"/>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0" algn="r">
              <a:lnSpc>
                <a:spcPct val="70000"/>
              </a:lnSpc>
              <a:spcBef>
                <a:spcPts val="600"/>
              </a:spcBef>
              <a:buSzTx/>
              <a:buFontTx/>
              <a:buNone/>
              <a:defRPr i="1" sz="4800">
                <a:solidFill>
                  <a:srgbClr val="747676"/>
                </a:solidFill>
              </a:defRPr>
            </a:lvl2pPr>
            <a:lvl3pPr marL="0" indent="0" algn="r">
              <a:lnSpc>
                <a:spcPct val="70000"/>
              </a:lnSpc>
              <a:spcBef>
                <a:spcPts val="600"/>
              </a:spcBef>
              <a:buSzTx/>
              <a:buFontTx/>
              <a:buNone/>
              <a:defRPr i="1" sz="4800">
                <a:solidFill>
                  <a:srgbClr val="747676"/>
                </a:solidFill>
              </a:defRPr>
            </a:lvl3pPr>
            <a:lvl4pPr marL="0" indent="0" algn="r">
              <a:lnSpc>
                <a:spcPct val="70000"/>
              </a:lnSpc>
              <a:spcBef>
                <a:spcPts val="600"/>
              </a:spcBef>
              <a:buSzTx/>
              <a:buFontTx/>
              <a:buNone/>
              <a:defRPr i="1" sz="4800">
                <a:solidFill>
                  <a:srgbClr val="747676"/>
                </a:solidFill>
              </a:defRPr>
            </a:lvl4pPr>
            <a:lvl5pPr marL="0" indent="0" algn="r">
              <a:lnSpc>
                <a:spcPct val="70000"/>
              </a:lnSpc>
              <a:spcBef>
                <a:spcPts val="600"/>
              </a:spcBef>
              <a:buSzTx/>
              <a:buFontTx/>
              <a:buNone/>
              <a:defRPr i="1" sz="4800">
                <a:solidFill>
                  <a:srgbClr val="747676"/>
                </a:solidFill>
              </a:defRPr>
            </a:lvl5pPr>
          </a:lstStyle>
          <a:p>
            <a:pPr/>
            <a:r>
              <a:t>Texte niveau 1</a:t>
            </a:r>
          </a:p>
          <a:p>
            <a:pPr lvl="1"/>
            <a:r>
              <a:t>Texte niveau 2</a:t>
            </a:r>
          </a:p>
          <a:p>
            <a:pPr lvl="2"/>
            <a:r>
              <a:t>Texte niveau 3</a:t>
            </a:r>
          </a:p>
          <a:p>
            <a:pPr lvl="3"/>
            <a:r>
              <a:t>Texte niveau 4</a:t>
            </a:r>
          </a:p>
          <a:p>
            <a:pPr lvl="4"/>
            <a:r>
              <a:t>Texte niveau 5</a:t>
            </a:r>
          </a:p>
        </p:txBody>
      </p:sp>
      <p:sp>
        <p:nvSpPr>
          <p:cNvPr id="26" name="Numéro de diapositive"/>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3" name="Texte du titre"/>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Texte du titre</a:t>
            </a:r>
          </a:p>
        </p:txBody>
      </p:sp>
      <p:sp>
        <p:nvSpPr>
          <p:cNvPr id="34" name="Numéro de diapositive"/>
          <p:cNvSpPr txBox="1"/>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41" name="182429520_1646x1646.jpeg"/>
          <p:cNvSpPr/>
          <p:nvPr>
            <p:ph type="pic" idx="13"/>
          </p:nvPr>
        </p:nvSpPr>
        <p:spPr>
          <a:xfrm>
            <a:off x="4191000" y="-12700"/>
            <a:ext cx="9779000" cy="9779000"/>
          </a:xfrm>
          <a:prstGeom prst="rect">
            <a:avLst/>
          </a:prstGeom>
        </p:spPr>
        <p:txBody>
          <a:bodyPr lIns="91439" tIns="45719" rIns="91439" bIns="45719">
            <a:noAutofit/>
          </a:bodyPr>
          <a:lstStyle/>
          <a:p>
            <a:pPr/>
          </a:p>
        </p:txBody>
      </p:sp>
      <p:sp>
        <p:nvSpPr>
          <p:cNvPr id="42" name="Ligne"/>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3" name="Texte du titre"/>
          <p:cNvSpPr txBox="1"/>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Texte du titre</a:t>
            </a:r>
          </a:p>
        </p:txBody>
      </p:sp>
      <p:sp>
        <p:nvSpPr>
          <p:cNvPr id="44" name="Texte niveau 1…"/>
          <p:cNvSpPr txBox="1"/>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0" algn="r">
              <a:lnSpc>
                <a:spcPct val="70000"/>
              </a:lnSpc>
              <a:spcBef>
                <a:spcPts val="600"/>
              </a:spcBef>
              <a:buSzTx/>
              <a:buFontTx/>
              <a:buNone/>
              <a:defRPr i="1" sz="4800">
                <a:solidFill>
                  <a:srgbClr val="747676"/>
                </a:solidFill>
              </a:defRPr>
            </a:lvl2pPr>
            <a:lvl3pPr marL="0" indent="0" algn="r">
              <a:lnSpc>
                <a:spcPct val="70000"/>
              </a:lnSpc>
              <a:spcBef>
                <a:spcPts val="600"/>
              </a:spcBef>
              <a:buSzTx/>
              <a:buFontTx/>
              <a:buNone/>
              <a:defRPr i="1" sz="4800">
                <a:solidFill>
                  <a:srgbClr val="747676"/>
                </a:solidFill>
              </a:defRPr>
            </a:lvl3pPr>
            <a:lvl4pPr marL="0" indent="0" algn="r">
              <a:lnSpc>
                <a:spcPct val="70000"/>
              </a:lnSpc>
              <a:spcBef>
                <a:spcPts val="600"/>
              </a:spcBef>
              <a:buSzTx/>
              <a:buFontTx/>
              <a:buNone/>
              <a:defRPr i="1" sz="4800">
                <a:solidFill>
                  <a:srgbClr val="747676"/>
                </a:solidFill>
              </a:defRPr>
            </a:lvl4pPr>
            <a:lvl5pPr marL="0" indent="0" algn="r">
              <a:lnSpc>
                <a:spcPct val="70000"/>
              </a:lnSpc>
              <a:spcBef>
                <a:spcPts val="600"/>
              </a:spcBef>
              <a:buSzTx/>
              <a:buFontTx/>
              <a:buNone/>
              <a:defRPr i="1" sz="4800">
                <a:solidFill>
                  <a:srgbClr val="747676"/>
                </a:solidFill>
              </a:defRPr>
            </a:lvl5pPr>
          </a:lstStyle>
          <a:p>
            <a:pPr/>
            <a:r>
              <a:t>Texte niveau 1</a:t>
            </a:r>
          </a:p>
          <a:p>
            <a:pPr lvl="1"/>
            <a:r>
              <a:t>Texte niveau 2</a:t>
            </a:r>
          </a:p>
          <a:p>
            <a:pPr lvl="2"/>
            <a:r>
              <a:t>Texte niveau 3</a:t>
            </a:r>
          </a:p>
          <a:p>
            <a:pPr lvl="3"/>
            <a:r>
              <a:t>Texte niveau 4</a:t>
            </a:r>
          </a:p>
          <a:p>
            <a:pPr lvl="4"/>
            <a:r>
              <a:t>Texte niveau 5</a:t>
            </a:r>
          </a:p>
        </p:txBody>
      </p:sp>
      <p:sp>
        <p:nvSpPr>
          <p:cNvPr id="45" name="Numéro de diapositive"/>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52" name="Lig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Texte du titre"/>
          <p:cNvSpPr txBox="1"/>
          <p:nvPr>
            <p:ph type="title"/>
          </p:nvPr>
        </p:nvSpPr>
        <p:spPr>
          <a:prstGeom prst="rect">
            <a:avLst/>
          </a:prstGeom>
        </p:spPr>
        <p:txBody>
          <a:bodyPr/>
          <a:lstStyle/>
          <a:p>
            <a:pPr/>
            <a:r>
              <a:t>Texte du titre</a:t>
            </a:r>
          </a:p>
        </p:txBody>
      </p:sp>
      <p:sp>
        <p:nvSpPr>
          <p:cNvPr id="5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61" name="Lig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Texte du titre"/>
          <p:cNvSpPr txBox="1"/>
          <p:nvPr>
            <p:ph type="title"/>
          </p:nvPr>
        </p:nvSpPr>
        <p:spPr>
          <a:prstGeom prst="rect">
            <a:avLst/>
          </a:prstGeom>
        </p:spPr>
        <p:txBody>
          <a:bodyPr/>
          <a:lstStyle/>
          <a:p>
            <a:pPr/>
            <a:r>
              <a:t>Texte du titre</a:t>
            </a:r>
          </a:p>
        </p:txBody>
      </p:sp>
      <p:sp>
        <p:nvSpPr>
          <p:cNvPr id="63"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6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71" name="118295074_2675x2907.jpeg"/>
          <p:cNvSpPr/>
          <p:nvPr>
            <p:ph type="pic" idx="13"/>
          </p:nvPr>
        </p:nvSpPr>
        <p:spPr>
          <a:xfrm>
            <a:off x="-203200" y="-12700"/>
            <a:ext cx="9000805" cy="9779000"/>
          </a:xfrm>
          <a:prstGeom prst="rect">
            <a:avLst/>
          </a:prstGeom>
        </p:spPr>
        <p:txBody>
          <a:bodyPr lIns="91439" tIns="45719" rIns="91439" bIns="45719">
            <a:noAutofit/>
          </a:bodyPr>
          <a:lstStyle/>
          <a:p>
            <a:pPr/>
          </a:p>
        </p:txBody>
      </p:sp>
      <p:sp>
        <p:nvSpPr>
          <p:cNvPr id="72" name="Ligne"/>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3" name="Texte du titre"/>
          <p:cNvSpPr txBox="1"/>
          <p:nvPr>
            <p:ph type="title"/>
          </p:nvPr>
        </p:nvSpPr>
        <p:spPr>
          <a:xfrm>
            <a:off x="7023100" y="723900"/>
            <a:ext cx="5397500" cy="723900"/>
          </a:xfrm>
          <a:prstGeom prst="rect">
            <a:avLst/>
          </a:prstGeom>
        </p:spPr>
        <p:txBody>
          <a:bodyPr/>
          <a:lstStyle/>
          <a:p>
            <a:pPr/>
            <a:r>
              <a:t>Texte du titre</a:t>
            </a:r>
          </a:p>
        </p:txBody>
      </p:sp>
      <p:sp>
        <p:nvSpPr>
          <p:cNvPr id="74" name="Texte niveau 1…"/>
          <p:cNvSpPr txBox="1"/>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Texte niveau 1</a:t>
            </a:r>
          </a:p>
          <a:p>
            <a:pPr lvl="1"/>
            <a:r>
              <a:t>Texte niveau 2</a:t>
            </a:r>
          </a:p>
          <a:p>
            <a:pPr lvl="2"/>
            <a:r>
              <a:t>Texte niveau 3</a:t>
            </a:r>
          </a:p>
          <a:p>
            <a:pPr lvl="3"/>
            <a:r>
              <a:t>Texte niveau 4</a:t>
            </a:r>
          </a:p>
          <a:p>
            <a:pPr lvl="4"/>
            <a:r>
              <a:t>Texte niveau 5</a:t>
            </a:r>
          </a:p>
        </p:txBody>
      </p:sp>
      <p:sp>
        <p:nvSpPr>
          <p:cNvPr id="7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82"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8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90" name="118295074_2675x2907.jpeg"/>
          <p:cNvSpPr/>
          <p:nvPr>
            <p:ph type="pic" idx="13"/>
          </p:nvPr>
        </p:nvSpPr>
        <p:spPr>
          <a:xfrm>
            <a:off x="571500" y="508000"/>
            <a:ext cx="7454900" cy="8099439"/>
          </a:xfrm>
          <a:prstGeom prst="rect">
            <a:avLst/>
          </a:prstGeom>
        </p:spPr>
        <p:txBody>
          <a:bodyPr lIns="91439" tIns="45719" rIns="91439" bIns="45719">
            <a:noAutofit/>
          </a:bodyPr>
          <a:lstStyle/>
          <a:p>
            <a:pPr/>
          </a:p>
        </p:txBody>
      </p:sp>
      <p:sp>
        <p:nvSpPr>
          <p:cNvPr id="91" name="182741592_1098x949.jpeg"/>
          <p:cNvSpPr/>
          <p:nvPr>
            <p:ph type="pic" sz="quarter" idx="14"/>
          </p:nvPr>
        </p:nvSpPr>
        <p:spPr>
          <a:xfrm>
            <a:off x="7944067" y="424462"/>
            <a:ext cx="5275146" cy="4559301"/>
          </a:xfrm>
          <a:prstGeom prst="rect">
            <a:avLst/>
          </a:prstGeom>
        </p:spPr>
        <p:txBody>
          <a:bodyPr lIns="91439" tIns="45719" rIns="91439" bIns="45719">
            <a:noAutofit/>
          </a:bodyPr>
          <a:lstStyle/>
          <a:p>
            <a:pPr/>
          </a:p>
        </p:txBody>
      </p:sp>
      <p:sp>
        <p:nvSpPr>
          <p:cNvPr id="92" name="182429520_1646x1646.jpeg"/>
          <p:cNvSpPr/>
          <p:nvPr>
            <p:ph type="pic" sz="quarter" idx="15"/>
          </p:nvPr>
        </p:nvSpPr>
        <p:spPr>
          <a:xfrm>
            <a:off x="8102600" y="4267200"/>
            <a:ext cx="4470400" cy="4470400"/>
          </a:xfrm>
          <a:prstGeom prst="rect">
            <a:avLst/>
          </a:prstGeom>
        </p:spPr>
        <p:txBody>
          <a:bodyPr lIns="91439" tIns="45719" rIns="91439" bIns="45719">
            <a:noAutofit/>
          </a:bodyPr>
          <a:lstStyle/>
          <a:p>
            <a:pPr/>
          </a:p>
        </p:txBody>
      </p:sp>
      <p:sp>
        <p:nvSpPr>
          <p:cNvPr id="93" name="Texte niveau 1…"/>
          <p:cNvSpPr txBox="1"/>
          <p:nvPr>
            <p:ph type="body" sz="quarter" idx="1"/>
          </p:nvPr>
        </p:nvSpPr>
        <p:spPr>
          <a:xfrm>
            <a:off x="571500" y="8051800"/>
            <a:ext cx="11861800" cy="1333500"/>
          </a:xfrm>
          <a:prstGeom prst="rect">
            <a:avLst/>
          </a:prstGeom>
        </p:spPr>
        <p:txBody>
          <a:bodyPr/>
          <a:lstStyle>
            <a:lvl1pPr marL="0" indent="0">
              <a:spcBef>
                <a:spcPts val="1400"/>
              </a:spcBef>
              <a:buSzTx/>
              <a:buFontTx/>
              <a:buNone/>
              <a:defRPr i="1" spc="28" sz="2800"/>
            </a:lvl1pPr>
            <a:lvl2pPr marL="0" indent="0">
              <a:spcBef>
                <a:spcPts val="1400"/>
              </a:spcBef>
              <a:buSzTx/>
              <a:buFontTx/>
              <a:buNone/>
              <a:defRPr i="1" spc="28" sz="2800"/>
            </a:lvl2pPr>
            <a:lvl3pPr marL="0" indent="0">
              <a:spcBef>
                <a:spcPts val="1400"/>
              </a:spcBef>
              <a:buSzTx/>
              <a:buFontTx/>
              <a:buNone/>
              <a:defRPr i="1" spc="28" sz="2800"/>
            </a:lvl3pPr>
            <a:lvl4pPr marL="0" indent="0">
              <a:spcBef>
                <a:spcPts val="1400"/>
              </a:spcBef>
              <a:buSzTx/>
              <a:buFontTx/>
              <a:buNone/>
              <a:defRPr i="1" spc="28" sz="2800"/>
            </a:lvl4pPr>
            <a:lvl5pPr marL="0" indent="0">
              <a:spcBef>
                <a:spcPts val="1400"/>
              </a:spcBef>
              <a:buSzTx/>
              <a:buFontTx/>
              <a:buNone/>
              <a:defRPr i="1" spc="28" sz="2800"/>
            </a:lvl5pPr>
          </a:lstStyle>
          <a:p>
            <a:pPr/>
            <a:r>
              <a:t>Texte niveau 1</a:t>
            </a:r>
          </a:p>
          <a:p>
            <a:pPr lvl="1"/>
            <a:r>
              <a:t>Texte niveau 2</a:t>
            </a:r>
          </a:p>
          <a:p>
            <a:pPr lvl="2"/>
            <a:r>
              <a:t>Texte niveau 3</a:t>
            </a:r>
          </a:p>
          <a:p>
            <a:pPr lvl="3"/>
            <a:r>
              <a:t>Texte niveau 4</a:t>
            </a:r>
          </a:p>
          <a:p>
            <a:pPr lvl="4"/>
            <a:r>
              <a:t>Texte niveau 5</a:t>
            </a:r>
          </a:p>
        </p:txBody>
      </p:sp>
      <p:sp>
        <p:nvSpPr>
          <p:cNvPr id="9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Texte du titre</a:t>
            </a:r>
          </a:p>
        </p:txBody>
      </p:sp>
      <p:sp>
        <p:nvSpPr>
          <p:cNvPr id="3" name="Numéro de diapositive"/>
          <p:cNvSpPr txBox="1"/>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i="0" spc="0" sz="1600">
                <a:solidFill>
                  <a:srgbClr val="747676"/>
                </a:solidFill>
                <a:latin typeface="DIN Alternate"/>
                <a:ea typeface="DIN Alternate"/>
                <a:cs typeface="DIN Alternate"/>
                <a:sym typeface="DIN Alternate"/>
              </a:defRPr>
            </a:lvl1pPr>
          </a:lstStyle>
          <a:p>
            <a:pPr/>
            <a:fld id="{86CB4B4D-7CA3-9044-876B-883B54F8677D}" type="slidenum"/>
          </a:p>
        </p:txBody>
      </p:sp>
      <p:sp>
        <p:nvSpPr>
          <p:cNvPr id="4" name="Texte niveau 1…"/>
          <p:cNvSpPr txBox="1"/>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1pPr>
      <a:lvl2pPr marL="0" marR="0" indent="3429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2pPr>
      <a:lvl3pPr marL="0" marR="0" indent="6858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3pPr>
      <a:lvl4pPr marL="0" marR="0" indent="10287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4pPr>
      <a:lvl5pPr marL="0" marR="0" indent="13716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5pPr>
      <a:lvl6pPr marL="0" marR="0" indent="17145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6pPr>
      <a:lvl7pPr marL="0" marR="0" indent="20574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7pPr>
      <a:lvl8pPr marL="0" marR="0" indent="24003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8pPr>
      <a:lvl9pPr marL="0" marR="0" indent="27432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9pPr>
    </p:bodyStyle>
    <p:otherStyle>
      <a:lvl1pPr marL="0" marR="0" indent="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1pPr>
      <a:lvl2pPr marL="0" marR="0" indent="2286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2pPr>
      <a:lvl3pPr marL="0" marR="0" indent="4572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3pPr>
      <a:lvl4pPr marL="0" marR="0" indent="6858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4pPr>
      <a:lvl5pPr marL="0" marR="0" indent="9144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5pPr>
      <a:lvl6pPr marL="0" marR="0" indent="11430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6pPr>
      <a:lvl7pPr marL="0" marR="0" indent="13716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7pPr>
      <a:lvl8pPr marL="0" marR="0" indent="16002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8pPr>
      <a:lvl9pPr marL="0" marR="0" indent="18288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audio" Target="../media/media1.m4a"/><Relationship Id="rId4" Type="http://schemas.microsoft.com/office/2007/relationships/media" Target="../media/media1.m4a"/><Relationship Id="rId5" Type="http://schemas.openxmlformats.org/officeDocument/2006/relationships/image" Target="../media/image10.png"/><Relationship Id="rId6" Type="http://schemas.openxmlformats.org/officeDocument/2006/relationships/video" Target="../media/media1.mov"/><Relationship Id="rId7" Type="http://schemas.microsoft.com/office/2007/relationships/media" Target="../media/media1.mov"/><Relationship Id="rId8"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video" Target="../media/media2.mp4"/><Relationship Id="rId3" Type="http://schemas.microsoft.com/office/2007/relationships/media" Target="../media/media2.mp4"/><Relationship Id="rId4" Type="http://schemas.openxmlformats.org/officeDocument/2006/relationships/image" Target="../media/image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video" Target="../media/media1.mp4"/><Relationship Id="rId3" Type="http://schemas.microsoft.com/office/2007/relationships/media" Target="../media/media1.mp4"/><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exte"/>
          <p:cNvSpPr txBox="1"/>
          <p:nvPr/>
        </p:nvSpPr>
        <p:spPr>
          <a:xfrm>
            <a:off x="1492250" y="285749"/>
            <a:ext cx="418108"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ts val="2800"/>
              </a:lnSpc>
              <a:spcBef>
                <a:spcPts val="0"/>
              </a:spcBef>
              <a:defRPr i="0" spc="0" sz="1200">
                <a:solidFill>
                  <a:srgbClr val="000000"/>
                </a:solidFill>
                <a:latin typeface="Times"/>
                <a:ea typeface="Times"/>
                <a:cs typeface="Times"/>
                <a:sym typeface="Times"/>
              </a:defRPr>
            </a:lvl1pPr>
          </a:lstStyle>
          <a:p>
            <a:pPr/>
            <a:r>
              <a:t> </a:t>
            </a:r>
          </a:p>
        </p:txBody>
      </p:sp>
      <p:pic>
        <p:nvPicPr>
          <p:cNvPr id="129" name="Image" descr="Image"/>
          <p:cNvPicPr>
            <a:picLocks noChangeAspect="1"/>
          </p:cNvPicPr>
          <p:nvPr/>
        </p:nvPicPr>
        <p:blipFill>
          <a:blip r:embed="rId2">
            <a:extLst/>
          </a:blip>
          <a:stretch>
            <a:fillRect/>
          </a:stretch>
        </p:blipFill>
        <p:spPr>
          <a:xfrm>
            <a:off x="1291016" y="266439"/>
            <a:ext cx="10422768" cy="9220722"/>
          </a:xfrm>
          <a:prstGeom prst="rect">
            <a:avLst/>
          </a:prstGeom>
          <a:ln w="12700">
            <a:miter lim="400000"/>
          </a:ln>
        </p:spPr>
      </p:pic>
      <p:sp>
        <p:nvSpPr>
          <p:cNvPr id="130" name="Numéro de diapositive"/>
          <p:cNvSpPr txBox="1"/>
          <p:nvPr>
            <p:ph type="sldNum" sz="quarter" idx="2"/>
          </p:nvPr>
        </p:nvSpPr>
        <p:spPr>
          <a:xfrm>
            <a:off x="12186084" y="9189156"/>
            <a:ext cx="211833" cy="342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8" name="Image" descr="Image"/>
          <p:cNvPicPr>
            <a:picLocks noChangeAspect="1"/>
          </p:cNvPicPr>
          <p:nvPr/>
        </p:nvPicPr>
        <p:blipFill>
          <a:blip r:embed="rId2">
            <a:extLst/>
          </a:blip>
          <a:stretch>
            <a:fillRect/>
          </a:stretch>
        </p:blipFill>
        <p:spPr>
          <a:xfrm>
            <a:off x="-807425" y="576289"/>
            <a:ext cx="11084193" cy="8313145"/>
          </a:xfrm>
          <a:prstGeom prst="rect">
            <a:avLst/>
          </a:prstGeom>
          <a:ln w="12700">
            <a:miter lim="400000"/>
          </a:ln>
        </p:spPr>
      </p:pic>
      <p:sp>
        <p:nvSpPr>
          <p:cNvPr id="309" name="Ligne"/>
          <p:cNvSpPr/>
          <p:nvPr/>
        </p:nvSpPr>
        <p:spPr>
          <a:xfrm>
            <a:off x="4703216" y="4717012"/>
            <a:ext cx="1044335" cy="279830"/>
          </a:xfrm>
          <a:prstGeom prst="line">
            <a:avLst/>
          </a:prstGeom>
          <a:ln w="101600">
            <a:solidFill>
              <a:srgbClr val="FF2600"/>
            </a:solidFill>
            <a:miter lim="400000"/>
            <a:tailEnd type="triangle"/>
          </a:ln>
        </p:spPr>
        <p:txBody>
          <a:bodyPr lIns="50800" tIns="50800" rIns="50800" bIns="50800" anchor="ctr"/>
          <a:lstStyle/>
          <a:p>
            <a:pPr algn="ctr">
              <a:spcBef>
                <a:spcPts val="0"/>
              </a:spcBef>
              <a:defRPr i="0" spc="0" sz="2200">
                <a:solidFill>
                  <a:srgbClr val="FFFFFF"/>
                </a:solidFill>
                <a:latin typeface="Helvetica Neue Medium"/>
                <a:ea typeface="Helvetica Neue Medium"/>
                <a:cs typeface="Helvetica Neue Medium"/>
                <a:sym typeface="Helvetica Neue Medium"/>
              </a:defRPr>
            </a:pPr>
          </a:p>
        </p:txBody>
      </p:sp>
      <p:sp>
        <p:nvSpPr>
          <p:cNvPr id="310" name="Ligne"/>
          <p:cNvSpPr/>
          <p:nvPr/>
        </p:nvSpPr>
        <p:spPr>
          <a:xfrm>
            <a:off x="4734671" y="4733669"/>
            <a:ext cx="1" cy="1718191"/>
          </a:xfrm>
          <a:prstGeom prst="line">
            <a:avLst/>
          </a:prstGeom>
          <a:ln w="101600">
            <a:solidFill>
              <a:srgbClr val="00A2FF"/>
            </a:solidFill>
            <a:miter lim="400000"/>
            <a:tailEnd type="triangle"/>
          </a:ln>
        </p:spPr>
        <p:txBody>
          <a:bodyPr lIns="50800" tIns="50800" rIns="50800" bIns="50800" anchor="ctr"/>
          <a:lstStyle/>
          <a:p>
            <a:pPr algn="ctr">
              <a:spcBef>
                <a:spcPts val="0"/>
              </a:spcBef>
              <a:defRPr i="0" spc="0" sz="2200">
                <a:solidFill>
                  <a:srgbClr val="FFFFFF"/>
                </a:solidFill>
                <a:latin typeface="Helvetica Neue Medium"/>
                <a:ea typeface="Helvetica Neue Medium"/>
                <a:cs typeface="Helvetica Neue Medium"/>
                <a:sym typeface="Helvetica Neue Medium"/>
              </a:defRPr>
            </a:pPr>
          </a:p>
        </p:txBody>
      </p:sp>
      <p:sp>
        <p:nvSpPr>
          <p:cNvPr id="311" name="Ligne"/>
          <p:cNvSpPr/>
          <p:nvPr/>
        </p:nvSpPr>
        <p:spPr>
          <a:xfrm>
            <a:off x="5634973" y="4955644"/>
            <a:ext cx="2179646" cy="561594"/>
          </a:xfrm>
          <a:prstGeom prst="line">
            <a:avLst/>
          </a:prstGeom>
          <a:ln w="88900">
            <a:solidFill>
              <a:srgbClr val="00F900"/>
            </a:solidFill>
            <a:custDash>
              <a:ds d="200000" sp="200000"/>
            </a:custDash>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pic>
        <p:nvPicPr>
          <p:cNvPr id="312" name="Enregistrement audio.m4a" descr="Enregistrement audio.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327516" y="343913"/>
            <a:ext cx="571501" cy="571501"/>
          </a:xfrm>
          <a:prstGeom prst="rect">
            <a:avLst/>
          </a:prstGeom>
          <a:ln w="12700">
            <a:miter lim="400000"/>
          </a:ln>
        </p:spPr>
      </p:pic>
      <p:pic>
        <p:nvPicPr>
          <p:cNvPr id="313" name="horloge_une heure passe.mov" descr="horloge_une heure passe.mov"/>
          <p:cNvPicPr>
            <a:picLocks noChangeAspect="0"/>
          </p:cNvPicPr>
          <p:nvPr>
            <a:videoFile r:link="rId6"/>
            <p:extLst>
              <p:ext uri="{DAA4B4D4-6D71-4841-9C94-3DE7FCFB9230}">
                <p14:media xmlns:p14="http://schemas.microsoft.com/office/powerpoint/2010/main" r:embed="rId7"/>
              </p:ext>
            </p:extLst>
          </p:nvPr>
        </p:nvPicPr>
        <p:blipFill>
          <a:blip r:embed="rId8">
            <a:extLst/>
          </a:blip>
          <a:stretch>
            <a:fillRect/>
          </a:stretch>
        </p:blipFill>
        <p:spPr>
          <a:xfrm>
            <a:off x="10284611" y="6330422"/>
            <a:ext cx="2590801" cy="25400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10"/>
                                        </p:tgtEl>
                                        <p:attrNameLst>
                                          <p:attrName>style.visibility</p:attrName>
                                        </p:attrNameLst>
                                      </p:cBhvr>
                                      <p:to>
                                        <p:strVal val="visible"/>
                                      </p:to>
                                    </p:set>
                                    <p:anim calcmode="lin" valueType="num">
                                      <p:cBhvr>
                                        <p:cTn id="7" dur="1000" fill="hold"/>
                                        <p:tgtEl>
                                          <p:spTgt spid="310"/>
                                        </p:tgtEl>
                                        <p:attrNameLst>
                                          <p:attrName>ppt_x</p:attrName>
                                        </p:attrNameLst>
                                      </p:cBhvr>
                                      <p:tavLst>
                                        <p:tav tm="0">
                                          <p:val>
                                            <p:strVal val="0-#ppt_w/2"/>
                                          </p:val>
                                        </p:tav>
                                        <p:tav tm="100000">
                                          <p:val>
                                            <p:strVal val="#ppt_x"/>
                                          </p:val>
                                        </p:tav>
                                      </p:tavLst>
                                    </p:anim>
                                    <p:anim calcmode="lin" valueType="num">
                                      <p:cBhvr>
                                        <p:cTn id="8" dur="1000" fill="hold"/>
                                        <p:tgtEl>
                                          <p:spTgt spid="3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309"/>
                                        </p:tgtEl>
                                        <p:attrNameLst>
                                          <p:attrName>style.visibility</p:attrName>
                                        </p:attrNameLst>
                                      </p:cBhvr>
                                      <p:to>
                                        <p:strVal val="visible"/>
                                      </p:to>
                                    </p:set>
                                    <p:anim calcmode="lin" valueType="num">
                                      <p:cBhvr>
                                        <p:cTn id="13" dur="1000" fill="hold"/>
                                        <p:tgtEl>
                                          <p:spTgt spid="309"/>
                                        </p:tgtEl>
                                        <p:attrNameLst>
                                          <p:attrName>ppt_x</p:attrName>
                                        </p:attrNameLst>
                                      </p:cBhvr>
                                      <p:tavLst>
                                        <p:tav tm="0">
                                          <p:val>
                                            <p:strVal val="1+#ppt_w/2"/>
                                          </p:val>
                                        </p:tav>
                                        <p:tav tm="100000">
                                          <p:val>
                                            <p:strVal val="#ppt_x"/>
                                          </p:val>
                                        </p:tav>
                                      </p:tavLst>
                                    </p:anim>
                                    <p:anim calcmode="lin" valueType="num">
                                      <p:cBhvr>
                                        <p:cTn id="14" dur="1000" fill="hold"/>
                                        <p:tgtEl>
                                          <p:spTgt spid="3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mediacall" nodeType="clickEffect" presetSubtype="0" presetID="1" grpId="3" fill="hold">
                                  <p:stCondLst>
                                    <p:cond delay="0"/>
                                  </p:stCondLst>
                                  <p:childTnLst>
                                    <p:cmd type="call" cmd="playFrom(0.0)">
                                      <p:cBhvr>
                                        <p:cTn id="18" dur="100561676" fill="hold"/>
                                        <p:tgtEl>
                                          <p:spTgt spid="312"/>
                                        </p:tgtEl>
                                      </p:cBhvr>
                                    </p:cmd>
                                  </p:childTnLst>
                                </p:cTn>
                              </p:par>
                            </p:childTnLst>
                          </p:cTn>
                        </p:par>
                      </p:childTnLst>
                    </p:cTn>
                  </p:par>
                  <p:par>
                    <p:cTn id="19" fill="hold">
                      <p:stCondLst>
                        <p:cond delay="indefinite"/>
                      </p:stCondLst>
                      <p:childTnLst>
                        <p:par>
                          <p:cTn id="20" fill="hold">
                            <p:stCondLst>
                              <p:cond delay="0"/>
                            </p:stCondLst>
                            <p:childTnLst>
                              <p:par>
                                <p:cTn id="21" presetClass="mediacall" nodeType="clickEffect" presetSubtype="0" presetID="1" grpId="4" fill="hold">
                                  <p:stCondLst>
                                    <p:cond delay="0"/>
                                  </p:stCondLst>
                                  <p:childTnLst>
                                    <p:cmd type="call" cmd="playFrom(0.0)">
                                      <p:cBhvr>
                                        <p:cTn id="22" dur="14216666" fill="hold"/>
                                        <p:tgtEl>
                                          <p:spTgt spid="313"/>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23" fill="hold" display="0">
                  <p:stCondLst>
                    <p:cond delay="indefinite"/>
                  </p:stCondLst>
                </p:cTn>
                <p:tgtEl>
                  <p:spTgt spid="312"/>
                </p:tgtEl>
              </p:cMediaNode>
            </p:audio>
            <p:video fullScrn="0">
              <p:cMediaNode mute="0" showWhenStopped="1" numSld="1" vol="100000">
                <p:cTn id="24" fill="hold" display="0">
                  <p:stCondLst>
                    <p:cond delay="indefinite"/>
                  </p:stCondLst>
                </p:cTn>
                <p:tgtEl>
                  <p:spTgt spid="313"/>
                </p:tgtEl>
              </p:cMediaNode>
            </p:video>
          </p:childTnLst>
        </p:cTn>
      </p:par>
    </p:tnLst>
    <p:bldLst>
      <p:bldP build="whole" bldLvl="1" animBg="1" rev="0" advAuto="0" spid="310" grpId="1"/>
      <p:bldP build="whole" bldLvl="1" animBg="1" rev="0" advAuto="0" spid="309"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6" name="M15S1 9m8.7s - 13m25.1s (Ia-Qlxu4FNA) 3441.mp4" descr="M15S1 9m8.7s - 13m25.1s (Ia-Qlxu4FNA) 3441.mp4"/>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148186" y="1265992"/>
            <a:ext cx="12708429" cy="683078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56864013" fill="hold"/>
                                        <p:tgtEl>
                                          <p:spTgt spid="316"/>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31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9" name="Tu vas maintenant pouvoir faire quelques exercices d’entraînement"/>
          <p:cNvSpPr txBox="1"/>
          <p:nvPr/>
        </p:nvSpPr>
        <p:spPr>
          <a:xfrm>
            <a:off x="715680" y="246357"/>
            <a:ext cx="949207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Tu vas maintenant pouvoir faire quelques exercices d’entraînement</a:t>
            </a:r>
          </a:p>
        </p:txBody>
      </p:sp>
      <p:pic>
        <p:nvPicPr>
          <p:cNvPr id="320" name="Image" descr="Image"/>
          <p:cNvPicPr>
            <a:picLocks noChangeAspect="1"/>
          </p:cNvPicPr>
          <p:nvPr/>
        </p:nvPicPr>
        <p:blipFill>
          <a:blip r:embed="rId2">
            <a:extLst/>
          </a:blip>
          <a:stretch>
            <a:fillRect/>
          </a:stretch>
        </p:blipFill>
        <p:spPr>
          <a:xfrm rot="21570000">
            <a:off x="1604844" y="1278094"/>
            <a:ext cx="6553628" cy="8764316"/>
          </a:xfrm>
          <a:prstGeom prst="rect">
            <a:avLst/>
          </a:prstGeom>
          <a:ln w="12700">
            <a:miter lim="400000"/>
          </a:ln>
        </p:spPr>
      </p:pic>
      <p:sp>
        <p:nvSpPr>
          <p:cNvPr id="321" name="Ligne"/>
          <p:cNvSpPr/>
          <p:nvPr/>
        </p:nvSpPr>
        <p:spPr>
          <a:xfrm flipH="1">
            <a:off x="8048567" y="4236469"/>
            <a:ext cx="1462819" cy="743917"/>
          </a:xfrm>
          <a:prstGeom prst="line">
            <a:avLst/>
          </a:prstGeom>
          <a:ln w="25400">
            <a:solidFill>
              <a:srgbClr val="747676"/>
            </a:solidFill>
            <a:miter lim="400000"/>
            <a:tailEnd type="triangle"/>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322" name="FICHE DONNEE A PART POUR IMPRESSION"/>
          <p:cNvSpPr txBox="1"/>
          <p:nvPr/>
        </p:nvSpPr>
        <p:spPr>
          <a:xfrm>
            <a:off x="9625818" y="3199348"/>
            <a:ext cx="2214542"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FICHE DONNEE A PART POUR IMPRESSION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Numéro de diapositive"/>
          <p:cNvSpPr txBox="1"/>
          <p:nvPr>
            <p:ph type="sldNum" sz="quarter" idx="2"/>
          </p:nvPr>
        </p:nvSpPr>
        <p:spPr>
          <a:xfrm>
            <a:off x="12178579" y="9194800"/>
            <a:ext cx="2118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3" name="1"/>
          <p:cNvSpPr txBox="1"/>
          <p:nvPr/>
        </p:nvSpPr>
        <p:spPr>
          <a:xfrm>
            <a:off x="998315" y="4726543"/>
            <a:ext cx="530836"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58" sz="5900"/>
            </a:lvl1pPr>
          </a:lstStyle>
          <a:p>
            <a:pPr/>
            <a:r>
              <a:t>1</a:t>
            </a:r>
          </a:p>
        </p:txBody>
      </p:sp>
      <p:sp>
        <p:nvSpPr>
          <p:cNvPr id="134" name="2"/>
          <p:cNvSpPr txBox="1"/>
          <p:nvPr/>
        </p:nvSpPr>
        <p:spPr>
          <a:xfrm>
            <a:off x="998315" y="7246440"/>
            <a:ext cx="530836"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58" sz="5900"/>
            </a:lvl1pPr>
          </a:lstStyle>
          <a:p>
            <a:pPr/>
            <a:r>
              <a:t>2</a:t>
            </a:r>
          </a:p>
        </p:txBody>
      </p:sp>
      <p:pic>
        <p:nvPicPr>
          <p:cNvPr id="135" name="Image" descr="Image"/>
          <p:cNvPicPr>
            <a:picLocks noChangeAspect="1"/>
          </p:cNvPicPr>
          <p:nvPr/>
        </p:nvPicPr>
        <p:blipFill>
          <a:blip r:embed="rId2">
            <a:extLst/>
          </a:blip>
          <a:stretch>
            <a:fillRect/>
          </a:stretch>
        </p:blipFill>
        <p:spPr>
          <a:xfrm>
            <a:off x="697993" y="479688"/>
            <a:ext cx="4488485" cy="3724820"/>
          </a:xfrm>
          <a:prstGeom prst="rect">
            <a:avLst/>
          </a:prstGeom>
          <a:ln w="12700">
            <a:miter lim="400000"/>
          </a:ln>
        </p:spPr>
      </p:pic>
      <p:sp>
        <p:nvSpPr>
          <p:cNvPr id="136" name="Ligne"/>
          <p:cNvSpPr/>
          <p:nvPr/>
        </p:nvSpPr>
        <p:spPr>
          <a:xfrm>
            <a:off x="1840328" y="5628526"/>
            <a:ext cx="379097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37" name="Ligne"/>
          <p:cNvSpPr/>
          <p:nvPr/>
        </p:nvSpPr>
        <p:spPr>
          <a:xfrm>
            <a:off x="1840328" y="8090060"/>
            <a:ext cx="379097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38" name="Texte"/>
          <p:cNvSpPr txBox="1"/>
          <p:nvPr/>
        </p:nvSpPr>
        <p:spPr>
          <a:xfrm>
            <a:off x="2058037" y="4993243"/>
            <a:ext cx="321195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p>
        </p:txBody>
      </p:sp>
      <p:sp>
        <p:nvSpPr>
          <p:cNvPr id="139" name="Texte"/>
          <p:cNvSpPr txBox="1"/>
          <p:nvPr/>
        </p:nvSpPr>
        <p:spPr>
          <a:xfrm>
            <a:off x="2116400" y="7513140"/>
            <a:ext cx="321195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p>
        </p:txBody>
      </p:sp>
      <p:sp>
        <p:nvSpPr>
          <p:cNvPr id="140" name="un"/>
          <p:cNvSpPr txBox="1"/>
          <p:nvPr/>
        </p:nvSpPr>
        <p:spPr>
          <a:xfrm>
            <a:off x="6396379" y="4726543"/>
            <a:ext cx="942976"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50" sz="5000">
                <a:latin typeface="PlumBDL"/>
                <a:ea typeface="PlumBDL"/>
                <a:cs typeface="PlumBDL"/>
                <a:sym typeface="PlumBDL"/>
              </a:defRPr>
            </a:lvl1pPr>
          </a:lstStyle>
          <a:p>
            <a:pPr/>
            <a:r>
              <a:t>un</a:t>
            </a:r>
          </a:p>
        </p:txBody>
      </p:sp>
      <p:sp>
        <p:nvSpPr>
          <p:cNvPr id="141" name="deux"/>
          <p:cNvSpPr txBox="1"/>
          <p:nvPr/>
        </p:nvSpPr>
        <p:spPr>
          <a:xfrm>
            <a:off x="6396379" y="7246440"/>
            <a:ext cx="144399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50" sz="5000">
                <a:latin typeface="PlumBDL"/>
                <a:ea typeface="PlumBDL"/>
                <a:cs typeface="PlumBDL"/>
                <a:sym typeface="PlumBDL"/>
              </a:defRPr>
            </a:lvl1pPr>
          </a:lstStyle>
          <a:p>
            <a:pPr/>
            <a:r>
              <a:t>deux</a:t>
            </a:r>
          </a:p>
        </p:txBody>
      </p:sp>
      <p:sp>
        <p:nvSpPr>
          <p:cNvPr id="142" name="Carré"/>
          <p:cNvSpPr/>
          <p:nvPr/>
        </p:nvSpPr>
        <p:spPr>
          <a:xfrm>
            <a:off x="6232867" y="4494707"/>
            <a:ext cx="1270001" cy="1270001"/>
          </a:xfrm>
          <a:prstGeom prst="rect">
            <a:avLst/>
          </a:prstGeom>
          <a:solidFill>
            <a:srgbClr val="11D937"/>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143" name="Rectangle"/>
          <p:cNvSpPr/>
          <p:nvPr/>
        </p:nvSpPr>
        <p:spPr>
          <a:xfrm>
            <a:off x="6232867" y="7170240"/>
            <a:ext cx="1599207" cy="1270001"/>
          </a:xfrm>
          <a:prstGeom prst="rect">
            <a:avLst/>
          </a:prstGeom>
          <a:solidFill>
            <a:srgbClr val="11D937"/>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Numéro de diapositive"/>
          <p:cNvSpPr txBox="1"/>
          <p:nvPr>
            <p:ph type="sldNum" sz="quarter" idx="2"/>
          </p:nvPr>
        </p:nvSpPr>
        <p:spPr>
          <a:xfrm>
            <a:off x="12178579" y="9194800"/>
            <a:ext cx="2118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6" name="Fiche d’identité du nombre"/>
          <p:cNvSpPr txBox="1"/>
          <p:nvPr/>
        </p:nvSpPr>
        <p:spPr>
          <a:xfrm>
            <a:off x="462772" y="454411"/>
            <a:ext cx="4914984"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a:latin typeface="Jokerman"/>
                <a:ea typeface="Jokerman"/>
                <a:cs typeface="Jokerman"/>
                <a:sym typeface="Jokerman"/>
              </a:defRPr>
            </a:lvl1pPr>
          </a:lstStyle>
          <a:p>
            <a:pPr/>
            <a:r>
              <a:t>Fiche d’identité du nombre</a:t>
            </a:r>
          </a:p>
        </p:txBody>
      </p:sp>
      <p:sp>
        <p:nvSpPr>
          <p:cNvPr id="147" name="Complète les fiches d’identité des nombres comme dans l’exemple :"/>
          <p:cNvSpPr txBox="1"/>
          <p:nvPr/>
        </p:nvSpPr>
        <p:spPr>
          <a:xfrm>
            <a:off x="443317" y="1433078"/>
            <a:ext cx="941341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Complète les fiches d’identité des nombres comme dans l’exemple :</a:t>
            </a:r>
          </a:p>
        </p:txBody>
      </p:sp>
      <p:sp>
        <p:nvSpPr>
          <p:cNvPr id="148" name="Cercle"/>
          <p:cNvSpPr/>
          <p:nvPr/>
        </p:nvSpPr>
        <p:spPr>
          <a:xfrm>
            <a:off x="1957055" y="3035624"/>
            <a:ext cx="934792" cy="933727"/>
          </a:xfrm>
          <a:prstGeom prst="ellipse">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149" name="34"/>
          <p:cNvSpPr txBox="1"/>
          <p:nvPr/>
        </p:nvSpPr>
        <p:spPr>
          <a:xfrm>
            <a:off x="2169623" y="3210387"/>
            <a:ext cx="50965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34</a:t>
            </a:r>
          </a:p>
        </p:txBody>
      </p:sp>
      <p:pic>
        <p:nvPicPr>
          <p:cNvPr id="150" name="Image" descr="Image"/>
          <p:cNvPicPr>
            <a:picLocks noChangeAspect="1"/>
          </p:cNvPicPr>
          <p:nvPr/>
        </p:nvPicPr>
        <p:blipFill>
          <a:blip r:embed="rId2">
            <a:extLst/>
          </a:blip>
          <a:stretch>
            <a:fillRect/>
          </a:stretch>
        </p:blipFill>
        <p:spPr>
          <a:xfrm>
            <a:off x="1413797" y="4092791"/>
            <a:ext cx="877979" cy="1352562"/>
          </a:xfrm>
          <a:prstGeom prst="rect">
            <a:avLst/>
          </a:prstGeom>
          <a:ln w="12700">
            <a:miter lim="400000"/>
          </a:ln>
        </p:spPr>
      </p:pic>
      <p:pic>
        <p:nvPicPr>
          <p:cNvPr id="151" name="Image" descr="Image"/>
          <p:cNvPicPr>
            <a:picLocks noChangeAspect="1"/>
          </p:cNvPicPr>
          <p:nvPr/>
        </p:nvPicPr>
        <p:blipFill>
          <a:blip r:embed="rId3">
            <a:extLst/>
          </a:blip>
          <a:stretch>
            <a:fillRect/>
          </a:stretch>
        </p:blipFill>
        <p:spPr>
          <a:xfrm>
            <a:off x="2654989" y="4470737"/>
            <a:ext cx="509656" cy="596670"/>
          </a:xfrm>
          <a:prstGeom prst="rect">
            <a:avLst/>
          </a:prstGeom>
          <a:ln w="12700">
            <a:miter lim="400000"/>
          </a:ln>
        </p:spPr>
      </p:pic>
      <p:sp>
        <p:nvSpPr>
          <p:cNvPr id="152" name="3d 4u"/>
          <p:cNvSpPr txBox="1"/>
          <p:nvPr/>
        </p:nvSpPr>
        <p:spPr>
          <a:xfrm>
            <a:off x="1824583" y="5556092"/>
            <a:ext cx="950239"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3d 4u</a:t>
            </a:r>
          </a:p>
        </p:txBody>
      </p:sp>
      <p:sp>
        <p:nvSpPr>
          <p:cNvPr id="153" name="30 + 4…"/>
          <p:cNvSpPr txBox="1"/>
          <p:nvPr/>
        </p:nvSpPr>
        <p:spPr>
          <a:xfrm>
            <a:off x="1119019" y="6306807"/>
            <a:ext cx="2216307" cy="156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0" spc="24" sz="2400">
                <a:latin typeface="Helvetica"/>
                <a:ea typeface="Helvetica"/>
                <a:cs typeface="Helvetica"/>
                <a:sym typeface="Helvetica"/>
              </a:defRPr>
            </a:pPr>
            <a:r>
              <a:t>30 + 4</a:t>
            </a:r>
          </a:p>
          <a:p>
            <a:pPr>
              <a:defRPr i="0" spc="24" sz="2400">
                <a:latin typeface="Helvetica"/>
                <a:ea typeface="Helvetica"/>
                <a:cs typeface="Helvetica"/>
                <a:sym typeface="Helvetica"/>
              </a:defRPr>
            </a:pPr>
            <a:r>
              <a:t>4 + 30</a:t>
            </a:r>
          </a:p>
          <a:p>
            <a:pPr>
              <a:defRPr i="0" spc="24" sz="2400">
                <a:latin typeface="Helvetica"/>
                <a:ea typeface="Helvetica"/>
                <a:cs typeface="Helvetica"/>
                <a:sym typeface="Helvetica"/>
              </a:defRPr>
            </a:pPr>
            <a:r>
              <a:t>10 + 10 +10 +4</a:t>
            </a:r>
          </a:p>
        </p:txBody>
      </p:sp>
      <p:sp>
        <p:nvSpPr>
          <p:cNvPr id="154" name="Rectangle"/>
          <p:cNvSpPr/>
          <p:nvPr/>
        </p:nvSpPr>
        <p:spPr>
          <a:xfrm>
            <a:off x="789788" y="2867487"/>
            <a:ext cx="3576404" cy="5392369"/>
          </a:xfrm>
          <a:prstGeom prst="rect">
            <a:avLst/>
          </a:prstGeom>
          <a:ln w="63500">
            <a:solidFill>
              <a:srgbClr val="747676"/>
            </a:solidFill>
            <a:custDash>
              <a:ds d="200000" sp="200000"/>
            </a:custDash>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155" name="Cercle"/>
          <p:cNvSpPr/>
          <p:nvPr/>
        </p:nvSpPr>
        <p:spPr>
          <a:xfrm>
            <a:off x="6111126" y="3035624"/>
            <a:ext cx="934792" cy="933727"/>
          </a:xfrm>
          <a:prstGeom prst="ellipse">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156" name="Texte"/>
          <p:cNvSpPr txBox="1"/>
          <p:nvPr/>
        </p:nvSpPr>
        <p:spPr>
          <a:xfrm>
            <a:off x="6323694" y="3210387"/>
            <a:ext cx="52188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p>
        </p:txBody>
      </p:sp>
      <p:sp>
        <p:nvSpPr>
          <p:cNvPr id="157" name="Texte"/>
          <p:cNvSpPr txBox="1"/>
          <p:nvPr/>
        </p:nvSpPr>
        <p:spPr>
          <a:xfrm>
            <a:off x="5978654" y="5556092"/>
            <a:ext cx="207071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p>
        </p:txBody>
      </p:sp>
      <p:sp>
        <p:nvSpPr>
          <p:cNvPr id="158" name="Texte"/>
          <p:cNvSpPr txBox="1"/>
          <p:nvPr/>
        </p:nvSpPr>
        <p:spPr>
          <a:xfrm>
            <a:off x="5273090" y="6852907"/>
            <a:ext cx="292170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159" name="Rectangle"/>
          <p:cNvSpPr/>
          <p:nvPr/>
        </p:nvSpPr>
        <p:spPr>
          <a:xfrm>
            <a:off x="4943859" y="2867487"/>
            <a:ext cx="3576405" cy="5392369"/>
          </a:xfrm>
          <a:prstGeom prst="rect">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pic>
        <p:nvPicPr>
          <p:cNvPr id="160" name="Image" descr="Image"/>
          <p:cNvPicPr>
            <a:picLocks noChangeAspect="1"/>
          </p:cNvPicPr>
          <p:nvPr/>
        </p:nvPicPr>
        <p:blipFill>
          <a:blip r:embed="rId4">
            <a:extLst/>
          </a:blip>
          <a:stretch>
            <a:fillRect/>
          </a:stretch>
        </p:blipFill>
        <p:spPr>
          <a:xfrm>
            <a:off x="5198276" y="4122918"/>
            <a:ext cx="2760492" cy="1352563"/>
          </a:xfrm>
          <a:prstGeom prst="rect">
            <a:avLst/>
          </a:prstGeom>
          <a:ln w="12700">
            <a:miter lim="400000"/>
          </a:ln>
        </p:spPr>
      </p:pic>
      <p:sp>
        <p:nvSpPr>
          <p:cNvPr id="161" name="Ligne"/>
          <p:cNvSpPr/>
          <p:nvPr/>
        </p:nvSpPr>
        <p:spPr>
          <a:xfrm>
            <a:off x="5294522" y="6095433"/>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62" name="Ligne"/>
          <p:cNvSpPr/>
          <p:nvPr/>
        </p:nvSpPr>
        <p:spPr>
          <a:xfrm>
            <a:off x="5294521" y="6728086"/>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63" name="Ligne"/>
          <p:cNvSpPr/>
          <p:nvPr/>
        </p:nvSpPr>
        <p:spPr>
          <a:xfrm>
            <a:off x="5294521" y="7328581"/>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64" name="Ligne"/>
          <p:cNvSpPr/>
          <p:nvPr/>
        </p:nvSpPr>
        <p:spPr>
          <a:xfrm>
            <a:off x="5294521" y="7914498"/>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65" name="Ligne"/>
          <p:cNvSpPr/>
          <p:nvPr/>
        </p:nvSpPr>
        <p:spPr>
          <a:xfrm>
            <a:off x="1140451" y="6093364"/>
            <a:ext cx="2875079"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66" name="Ligne"/>
          <p:cNvSpPr/>
          <p:nvPr/>
        </p:nvSpPr>
        <p:spPr>
          <a:xfrm>
            <a:off x="1140450" y="6726017"/>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67" name="Ligne"/>
          <p:cNvSpPr/>
          <p:nvPr/>
        </p:nvSpPr>
        <p:spPr>
          <a:xfrm>
            <a:off x="1140450" y="7326511"/>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68" name="Ligne"/>
          <p:cNvSpPr/>
          <p:nvPr/>
        </p:nvSpPr>
        <p:spPr>
          <a:xfrm>
            <a:off x="1140450" y="7912428"/>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69" name="Texte"/>
          <p:cNvSpPr txBox="1"/>
          <p:nvPr/>
        </p:nvSpPr>
        <p:spPr>
          <a:xfrm>
            <a:off x="5294522" y="6191854"/>
            <a:ext cx="292169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170" name="Texte"/>
          <p:cNvSpPr txBox="1"/>
          <p:nvPr/>
        </p:nvSpPr>
        <p:spPr>
          <a:xfrm>
            <a:off x="5294522" y="7386589"/>
            <a:ext cx="292169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171" name="Cercle"/>
          <p:cNvSpPr/>
          <p:nvPr/>
        </p:nvSpPr>
        <p:spPr>
          <a:xfrm>
            <a:off x="9970349" y="3035624"/>
            <a:ext cx="934792" cy="933727"/>
          </a:xfrm>
          <a:prstGeom prst="ellipse">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172" name="51"/>
          <p:cNvSpPr txBox="1"/>
          <p:nvPr/>
        </p:nvSpPr>
        <p:spPr>
          <a:xfrm>
            <a:off x="9979124" y="3210387"/>
            <a:ext cx="91724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51   </a:t>
            </a:r>
          </a:p>
        </p:txBody>
      </p:sp>
      <p:sp>
        <p:nvSpPr>
          <p:cNvPr id="173" name="Texte"/>
          <p:cNvSpPr txBox="1"/>
          <p:nvPr/>
        </p:nvSpPr>
        <p:spPr>
          <a:xfrm>
            <a:off x="9837877" y="5556092"/>
            <a:ext cx="207071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p>
        </p:txBody>
      </p:sp>
      <p:sp>
        <p:nvSpPr>
          <p:cNvPr id="174" name="Texte"/>
          <p:cNvSpPr txBox="1"/>
          <p:nvPr/>
        </p:nvSpPr>
        <p:spPr>
          <a:xfrm>
            <a:off x="9132313" y="6852907"/>
            <a:ext cx="292170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175" name="Rectangle"/>
          <p:cNvSpPr/>
          <p:nvPr/>
        </p:nvSpPr>
        <p:spPr>
          <a:xfrm>
            <a:off x="8803082" y="2867487"/>
            <a:ext cx="3576405" cy="5392369"/>
          </a:xfrm>
          <a:prstGeom prst="rect">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176" name="Ligne"/>
          <p:cNvSpPr/>
          <p:nvPr/>
        </p:nvSpPr>
        <p:spPr>
          <a:xfrm>
            <a:off x="9153745" y="6095433"/>
            <a:ext cx="2875079"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77" name="Ligne"/>
          <p:cNvSpPr/>
          <p:nvPr/>
        </p:nvSpPr>
        <p:spPr>
          <a:xfrm>
            <a:off x="9153745" y="6728086"/>
            <a:ext cx="2875079"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78" name="Ligne"/>
          <p:cNvSpPr/>
          <p:nvPr/>
        </p:nvSpPr>
        <p:spPr>
          <a:xfrm>
            <a:off x="9153745" y="7328581"/>
            <a:ext cx="2875079"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79" name="Ligne"/>
          <p:cNvSpPr/>
          <p:nvPr/>
        </p:nvSpPr>
        <p:spPr>
          <a:xfrm>
            <a:off x="9153745" y="7914498"/>
            <a:ext cx="2875079"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80" name="Texte"/>
          <p:cNvSpPr txBox="1"/>
          <p:nvPr/>
        </p:nvSpPr>
        <p:spPr>
          <a:xfrm>
            <a:off x="9153745" y="6191854"/>
            <a:ext cx="292169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181" name="Texte"/>
          <p:cNvSpPr txBox="1"/>
          <p:nvPr/>
        </p:nvSpPr>
        <p:spPr>
          <a:xfrm>
            <a:off x="9153745" y="7386589"/>
            <a:ext cx="292169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Numéro de diapositive"/>
          <p:cNvSpPr txBox="1"/>
          <p:nvPr>
            <p:ph type="sldNum" sz="quarter" idx="2"/>
          </p:nvPr>
        </p:nvSpPr>
        <p:spPr>
          <a:xfrm>
            <a:off x="12178579" y="9194800"/>
            <a:ext cx="2118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4" name="Cercle"/>
          <p:cNvSpPr/>
          <p:nvPr/>
        </p:nvSpPr>
        <p:spPr>
          <a:xfrm>
            <a:off x="2110751" y="2199082"/>
            <a:ext cx="934792" cy="933728"/>
          </a:xfrm>
          <a:prstGeom prst="ellipse">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185" name="39"/>
          <p:cNvSpPr txBox="1"/>
          <p:nvPr/>
        </p:nvSpPr>
        <p:spPr>
          <a:xfrm>
            <a:off x="2119527" y="2373845"/>
            <a:ext cx="83572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39  </a:t>
            </a:r>
          </a:p>
        </p:txBody>
      </p:sp>
      <p:sp>
        <p:nvSpPr>
          <p:cNvPr id="186" name="3d 9u"/>
          <p:cNvSpPr txBox="1"/>
          <p:nvPr/>
        </p:nvSpPr>
        <p:spPr>
          <a:xfrm>
            <a:off x="1978280" y="4719551"/>
            <a:ext cx="290665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3d 9u                </a:t>
            </a:r>
          </a:p>
        </p:txBody>
      </p:sp>
      <p:sp>
        <p:nvSpPr>
          <p:cNvPr id="187" name="Texte"/>
          <p:cNvSpPr txBox="1"/>
          <p:nvPr/>
        </p:nvSpPr>
        <p:spPr>
          <a:xfrm>
            <a:off x="1272716" y="6016366"/>
            <a:ext cx="292169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188" name="Rectangle"/>
          <p:cNvSpPr/>
          <p:nvPr/>
        </p:nvSpPr>
        <p:spPr>
          <a:xfrm>
            <a:off x="943484" y="2030946"/>
            <a:ext cx="3576405" cy="5392368"/>
          </a:xfrm>
          <a:prstGeom prst="rect">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189" name="Ligne"/>
          <p:cNvSpPr/>
          <p:nvPr/>
        </p:nvSpPr>
        <p:spPr>
          <a:xfrm>
            <a:off x="1294147" y="5258892"/>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90" name="Ligne"/>
          <p:cNvSpPr/>
          <p:nvPr/>
        </p:nvSpPr>
        <p:spPr>
          <a:xfrm>
            <a:off x="1294147" y="5891545"/>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91" name="Ligne"/>
          <p:cNvSpPr/>
          <p:nvPr/>
        </p:nvSpPr>
        <p:spPr>
          <a:xfrm>
            <a:off x="1294147" y="6492040"/>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92" name="Ligne"/>
          <p:cNvSpPr/>
          <p:nvPr/>
        </p:nvSpPr>
        <p:spPr>
          <a:xfrm>
            <a:off x="1294147" y="7077957"/>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193" name="Texte"/>
          <p:cNvSpPr txBox="1"/>
          <p:nvPr/>
        </p:nvSpPr>
        <p:spPr>
          <a:xfrm>
            <a:off x="1294147" y="5355313"/>
            <a:ext cx="292169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194" name="Texte"/>
          <p:cNvSpPr txBox="1"/>
          <p:nvPr/>
        </p:nvSpPr>
        <p:spPr>
          <a:xfrm>
            <a:off x="1294147" y="6550048"/>
            <a:ext cx="292169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195" name="Cercle"/>
          <p:cNvSpPr/>
          <p:nvPr/>
        </p:nvSpPr>
        <p:spPr>
          <a:xfrm>
            <a:off x="6148096" y="2199082"/>
            <a:ext cx="934792" cy="933728"/>
          </a:xfrm>
          <a:prstGeom prst="ellipse">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196" name="55"/>
          <p:cNvSpPr txBox="1"/>
          <p:nvPr/>
        </p:nvSpPr>
        <p:spPr>
          <a:xfrm>
            <a:off x="6156871" y="2373845"/>
            <a:ext cx="83572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55  </a:t>
            </a:r>
          </a:p>
        </p:txBody>
      </p:sp>
      <p:sp>
        <p:nvSpPr>
          <p:cNvPr id="197" name="Texte"/>
          <p:cNvSpPr txBox="1"/>
          <p:nvPr/>
        </p:nvSpPr>
        <p:spPr>
          <a:xfrm>
            <a:off x="5310060" y="6016366"/>
            <a:ext cx="292169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198" name="Rectangle"/>
          <p:cNvSpPr/>
          <p:nvPr/>
        </p:nvSpPr>
        <p:spPr>
          <a:xfrm>
            <a:off x="4980829" y="2030946"/>
            <a:ext cx="3576404" cy="5392368"/>
          </a:xfrm>
          <a:prstGeom prst="rect">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199" name="Ligne"/>
          <p:cNvSpPr/>
          <p:nvPr/>
        </p:nvSpPr>
        <p:spPr>
          <a:xfrm>
            <a:off x="5331491" y="5258892"/>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00" name="Ligne"/>
          <p:cNvSpPr/>
          <p:nvPr/>
        </p:nvSpPr>
        <p:spPr>
          <a:xfrm>
            <a:off x="5331491" y="5891545"/>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01" name="Ligne"/>
          <p:cNvSpPr/>
          <p:nvPr/>
        </p:nvSpPr>
        <p:spPr>
          <a:xfrm>
            <a:off x="5331491" y="6492040"/>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02" name="Ligne"/>
          <p:cNvSpPr/>
          <p:nvPr/>
        </p:nvSpPr>
        <p:spPr>
          <a:xfrm>
            <a:off x="5331491" y="7077957"/>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03" name="Texte"/>
          <p:cNvSpPr txBox="1"/>
          <p:nvPr/>
        </p:nvSpPr>
        <p:spPr>
          <a:xfrm>
            <a:off x="5331491" y="5355313"/>
            <a:ext cx="292170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204" name="10 + 10 + 10 +10 + 5"/>
          <p:cNvSpPr txBox="1"/>
          <p:nvPr/>
        </p:nvSpPr>
        <p:spPr>
          <a:xfrm>
            <a:off x="5331491" y="6550048"/>
            <a:ext cx="300567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10 + 10 + 10 +10 + 5</a:t>
            </a:r>
          </a:p>
        </p:txBody>
      </p:sp>
      <p:sp>
        <p:nvSpPr>
          <p:cNvPr id="205" name="Cercle"/>
          <p:cNvSpPr/>
          <p:nvPr/>
        </p:nvSpPr>
        <p:spPr>
          <a:xfrm>
            <a:off x="10185441" y="2199082"/>
            <a:ext cx="934791" cy="933728"/>
          </a:xfrm>
          <a:prstGeom prst="ellipse">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06" name="Texte"/>
          <p:cNvSpPr txBox="1"/>
          <p:nvPr/>
        </p:nvSpPr>
        <p:spPr>
          <a:xfrm>
            <a:off x="10052969" y="4719551"/>
            <a:ext cx="207071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p>
        </p:txBody>
      </p:sp>
      <p:sp>
        <p:nvSpPr>
          <p:cNvPr id="207" name="Texte"/>
          <p:cNvSpPr txBox="1"/>
          <p:nvPr/>
        </p:nvSpPr>
        <p:spPr>
          <a:xfrm>
            <a:off x="9347404" y="6016366"/>
            <a:ext cx="292170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208" name="Rectangle"/>
          <p:cNvSpPr/>
          <p:nvPr/>
        </p:nvSpPr>
        <p:spPr>
          <a:xfrm>
            <a:off x="9018173" y="2030946"/>
            <a:ext cx="3576404" cy="5392368"/>
          </a:xfrm>
          <a:prstGeom prst="rect">
            <a:avLst/>
          </a:prstGeom>
          <a:ln w="254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09" name="Ligne"/>
          <p:cNvSpPr/>
          <p:nvPr/>
        </p:nvSpPr>
        <p:spPr>
          <a:xfrm>
            <a:off x="9370714" y="5220343"/>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10" name="Ligne"/>
          <p:cNvSpPr/>
          <p:nvPr/>
        </p:nvSpPr>
        <p:spPr>
          <a:xfrm>
            <a:off x="9368835" y="5891545"/>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11" name="Ligne"/>
          <p:cNvSpPr/>
          <p:nvPr/>
        </p:nvSpPr>
        <p:spPr>
          <a:xfrm>
            <a:off x="9368835" y="6492040"/>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12" name="Ligne"/>
          <p:cNvSpPr/>
          <p:nvPr/>
        </p:nvSpPr>
        <p:spPr>
          <a:xfrm>
            <a:off x="9368835" y="7077957"/>
            <a:ext cx="28750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13" name="40 + 3"/>
          <p:cNvSpPr txBox="1"/>
          <p:nvPr/>
        </p:nvSpPr>
        <p:spPr>
          <a:xfrm>
            <a:off x="9368835" y="5406113"/>
            <a:ext cx="2878837"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spc="24" sz="2400">
                <a:latin typeface="Helvetica"/>
                <a:ea typeface="Helvetica"/>
                <a:cs typeface="Helvetica"/>
                <a:sym typeface="Helvetica"/>
              </a:defRPr>
            </a:lvl1pPr>
          </a:lstStyle>
          <a:p>
            <a:pPr/>
            <a:r>
              <a:t>    40 + 3                            </a:t>
            </a:r>
          </a:p>
        </p:txBody>
      </p:sp>
      <p:sp>
        <p:nvSpPr>
          <p:cNvPr id="214" name="Texte"/>
          <p:cNvSpPr txBox="1"/>
          <p:nvPr/>
        </p:nvSpPr>
        <p:spPr>
          <a:xfrm>
            <a:off x="9368835" y="6550048"/>
            <a:ext cx="292170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spc="24" sz="2400">
                <a:latin typeface="Helvetica"/>
                <a:ea typeface="Helvetica"/>
                <a:cs typeface="Helvetica"/>
                <a:sym typeface="Helvetica"/>
              </a:defRPr>
            </a:lvl1pPr>
          </a:lstStyle>
          <a:p>
            <a:pPr/>
            <a:r>
              <a:t>                                </a:t>
            </a:r>
          </a:p>
        </p:txBody>
      </p:sp>
      <p:sp>
        <p:nvSpPr>
          <p:cNvPr id="215" name="Texte"/>
          <p:cNvSpPr txBox="1"/>
          <p:nvPr/>
        </p:nvSpPr>
        <p:spPr>
          <a:xfrm>
            <a:off x="10234974" y="2373845"/>
            <a:ext cx="84795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Numéro de diapositive"/>
          <p:cNvSpPr txBox="1"/>
          <p:nvPr>
            <p:ph type="sldNum" sz="quarter" idx="2"/>
          </p:nvPr>
        </p:nvSpPr>
        <p:spPr>
          <a:xfrm>
            <a:off x="12178579" y="9194800"/>
            <a:ext cx="2118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8" name="Image" descr="Image"/>
          <p:cNvPicPr>
            <a:picLocks noChangeAspect="1"/>
          </p:cNvPicPr>
          <p:nvPr/>
        </p:nvPicPr>
        <p:blipFill>
          <a:blip r:embed="rId2">
            <a:extLst/>
          </a:blip>
          <a:stretch>
            <a:fillRect/>
          </a:stretch>
        </p:blipFill>
        <p:spPr>
          <a:xfrm>
            <a:off x="2781300" y="1035577"/>
            <a:ext cx="7442200" cy="2235201"/>
          </a:xfrm>
          <a:prstGeom prst="rect">
            <a:avLst/>
          </a:prstGeom>
          <a:ln w="12700">
            <a:miter lim="400000"/>
          </a:ln>
        </p:spPr>
      </p:pic>
      <p:sp>
        <p:nvSpPr>
          <p:cNvPr id="219" name="Opérations mystères"/>
          <p:cNvSpPr txBox="1"/>
          <p:nvPr/>
        </p:nvSpPr>
        <p:spPr>
          <a:xfrm>
            <a:off x="404408" y="318229"/>
            <a:ext cx="376356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0">
                <a:latin typeface="Jokerman"/>
                <a:ea typeface="Jokerman"/>
                <a:cs typeface="Jokerman"/>
                <a:sym typeface="Jokerman"/>
              </a:defRPr>
            </a:lvl1pPr>
          </a:lstStyle>
          <a:p>
            <a:pPr/>
            <a:r>
              <a:t>Opérations mystères</a:t>
            </a:r>
          </a:p>
        </p:txBody>
      </p:sp>
      <p:sp>
        <p:nvSpPr>
          <p:cNvPr id="220" name="1 + …… =   6"/>
          <p:cNvSpPr txBox="1"/>
          <p:nvPr/>
        </p:nvSpPr>
        <p:spPr>
          <a:xfrm>
            <a:off x="740939" y="3843529"/>
            <a:ext cx="6299264"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52" sz="5300"/>
            </a:lvl1pPr>
          </a:lstStyle>
          <a:p>
            <a:pPr/>
            <a:r>
              <a:t>1 + …… =   6</a:t>
            </a:r>
          </a:p>
        </p:txBody>
      </p:sp>
      <p:sp>
        <p:nvSpPr>
          <p:cNvPr id="221" name="7 + …….= 10"/>
          <p:cNvSpPr txBox="1"/>
          <p:nvPr/>
        </p:nvSpPr>
        <p:spPr>
          <a:xfrm>
            <a:off x="740939" y="5592408"/>
            <a:ext cx="4384699"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52" sz="5300"/>
            </a:lvl1pPr>
          </a:lstStyle>
          <a:p>
            <a:pPr/>
            <a:r>
              <a:t>7 + …….= 10</a:t>
            </a:r>
          </a:p>
        </p:txBody>
      </p:sp>
      <p:sp>
        <p:nvSpPr>
          <p:cNvPr id="222" name="9  -  ……= 8"/>
          <p:cNvSpPr txBox="1"/>
          <p:nvPr/>
        </p:nvSpPr>
        <p:spPr>
          <a:xfrm>
            <a:off x="740939" y="7341285"/>
            <a:ext cx="3774703"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52" sz="5300"/>
            </a:lvl1pPr>
          </a:lstStyle>
          <a:p>
            <a:pPr/>
            <a:r>
              <a:t>9  -  ……= 8</a:t>
            </a:r>
          </a:p>
        </p:txBody>
      </p:sp>
      <p:sp>
        <p:nvSpPr>
          <p:cNvPr id="223" name="Rectangle aux angles arrondis"/>
          <p:cNvSpPr/>
          <p:nvPr/>
        </p:nvSpPr>
        <p:spPr>
          <a:xfrm>
            <a:off x="7692687" y="4669797"/>
            <a:ext cx="4232495" cy="2394315"/>
          </a:xfrm>
          <a:prstGeom prst="roundRect">
            <a:avLst>
              <a:gd name="adj" fmla="val 18971"/>
            </a:avLst>
          </a:prstGeom>
          <a:solidFill>
            <a:schemeClr val="accent1">
              <a:hueOff val="-522454"/>
              <a:satOff val="1153"/>
              <a:lumOff val="13444"/>
            </a:schemeClr>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24" name="Complète ces opérations sur ton cahier. Tu peux t’aider en dessinant des jetons."/>
          <p:cNvSpPr txBox="1"/>
          <p:nvPr/>
        </p:nvSpPr>
        <p:spPr>
          <a:xfrm>
            <a:off x="7921583" y="4850954"/>
            <a:ext cx="3774703" cy="2032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Complète ces opérations sur ton cahier. Tu peux t’aider en dessinant des jetons.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Numéro de diapositive"/>
          <p:cNvSpPr txBox="1"/>
          <p:nvPr>
            <p:ph type="sldNum" sz="quarter" idx="2"/>
          </p:nvPr>
        </p:nvSpPr>
        <p:spPr>
          <a:xfrm>
            <a:off x="12178579" y="9194800"/>
            <a:ext cx="2118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7" name="1 + …… =   6"/>
          <p:cNvSpPr txBox="1"/>
          <p:nvPr/>
        </p:nvSpPr>
        <p:spPr>
          <a:xfrm>
            <a:off x="722308" y="458455"/>
            <a:ext cx="6299264"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52" sz="5300"/>
            </a:lvl1pPr>
          </a:lstStyle>
          <a:p>
            <a:pPr/>
            <a:r>
              <a:t>1 + …… =   6</a:t>
            </a:r>
          </a:p>
        </p:txBody>
      </p:sp>
      <p:sp>
        <p:nvSpPr>
          <p:cNvPr id="228" name="Cercle"/>
          <p:cNvSpPr/>
          <p:nvPr/>
        </p:nvSpPr>
        <p:spPr>
          <a:xfrm>
            <a:off x="614698" y="1956164"/>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29" name="Cercle"/>
          <p:cNvSpPr/>
          <p:nvPr/>
        </p:nvSpPr>
        <p:spPr>
          <a:xfrm>
            <a:off x="3185962" y="1956164"/>
            <a:ext cx="347738" cy="342901"/>
          </a:xfrm>
          <a:prstGeom prst="ellipse">
            <a:avLst/>
          </a:prstGeom>
          <a:solidFill>
            <a:srgbClr val="00F900"/>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30" name="Cercle"/>
          <p:cNvSpPr/>
          <p:nvPr/>
        </p:nvSpPr>
        <p:spPr>
          <a:xfrm>
            <a:off x="1355059" y="1956164"/>
            <a:ext cx="347739" cy="342901"/>
          </a:xfrm>
          <a:prstGeom prst="ellipse">
            <a:avLst/>
          </a:prstGeom>
          <a:solidFill>
            <a:srgbClr val="00F900"/>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31" name="Cercle"/>
          <p:cNvSpPr/>
          <p:nvPr/>
        </p:nvSpPr>
        <p:spPr>
          <a:xfrm>
            <a:off x="1812785" y="1956164"/>
            <a:ext cx="347738" cy="342901"/>
          </a:xfrm>
          <a:prstGeom prst="ellipse">
            <a:avLst/>
          </a:prstGeom>
          <a:solidFill>
            <a:srgbClr val="00F900"/>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32" name="Cercle"/>
          <p:cNvSpPr/>
          <p:nvPr/>
        </p:nvSpPr>
        <p:spPr>
          <a:xfrm>
            <a:off x="2270511" y="1956164"/>
            <a:ext cx="347738" cy="342901"/>
          </a:xfrm>
          <a:prstGeom prst="ellipse">
            <a:avLst/>
          </a:prstGeom>
          <a:solidFill>
            <a:srgbClr val="00F900"/>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33" name="Cercle"/>
          <p:cNvSpPr/>
          <p:nvPr/>
        </p:nvSpPr>
        <p:spPr>
          <a:xfrm>
            <a:off x="2728236" y="1956164"/>
            <a:ext cx="347739" cy="342901"/>
          </a:xfrm>
          <a:prstGeom prst="ellipse">
            <a:avLst/>
          </a:prstGeom>
          <a:solidFill>
            <a:srgbClr val="00F900"/>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34" name="Cercle"/>
          <p:cNvSpPr/>
          <p:nvPr/>
        </p:nvSpPr>
        <p:spPr>
          <a:xfrm>
            <a:off x="4426080" y="1956164"/>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35" name="Cercle"/>
          <p:cNvSpPr/>
          <p:nvPr/>
        </p:nvSpPr>
        <p:spPr>
          <a:xfrm>
            <a:off x="6713487" y="1956164"/>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36" name="Cercle"/>
          <p:cNvSpPr/>
          <p:nvPr/>
        </p:nvSpPr>
        <p:spPr>
          <a:xfrm>
            <a:off x="4882584" y="1956164"/>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37" name="Cercle"/>
          <p:cNvSpPr/>
          <p:nvPr/>
        </p:nvSpPr>
        <p:spPr>
          <a:xfrm>
            <a:off x="5340310" y="1956164"/>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38" name="Cercle"/>
          <p:cNvSpPr/>
          <p:nvPr/>
        </p:nvSpPr>
        <p:spPr>
          <a:xfrm>
            <a:off x="5798036" y="1956164"/>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39" name="Cercle"/>
          <p:cNvSpPr/>
          <p:nvPr/>
        </p:nvSpPr>
        <p:spPr>
          <a:xfrm>
            <a:off x="6255761" y="1956164"/>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40" name="="/>
          <p:cNvSpPr txBox="1"/>
          <p:nvPr/>
        </p:nvSpPr>
        <p:spPr>
          <a:xfrm>
            <a:off x="3664903" y="1740264"/>
            <a:ext cx="53184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39" sz="3900"/>
            </a:lvl1pPr>
          </a:lstStyle>
          <a:p>
            <a:pPr/>
            <a:r>
              <a:t>=</a:t>
            </a:r>
          </a:p>
        </p:txBody>
      </p:sp>
      <p:sp>
        <p:nvSpPr>
          <p:cNvPr id="241" name="Ovale"/>
          <p:cNvSpPr/>
          <p:nvPr/>
        </p:nvSpPr>
        <p:spPr>
          <a:xfrm>
            <a:off x="316250" y="1732499"/>
            <a:ext cx="3326217" cy="782466"/>
          </a:xfrm>
          <a:prstGeom prst="ellipse">
            <a:avLst/>
          </a:prstGeom>
          <a:ln w="635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42" name="Ovale"/>
          <p:cNvSpPr/>
          <p:nvPr/>
        </p:nvSpPr>
        <p:spPr>
          <a:xfrm>
            <a:off x="4131942" y="1740264"/>
            <a:ext cx="3326217" cy="782466"/>
          </a:xfrm>
          <a:prstGeom prst="ellipse">
            <a:avLst/>
          </a:prstGeom>
          <a:ln w="635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43" name="1  +   5    =   6"/>
          <p:cNvSpPr txBox="1"/>
          <p:nvPr/>
        </p:nvSpPr>
        <p:spPr>
          <a:xfrm>
            <a:off x="722308" y="2538605"/>
            <a:ext cx="6299264"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pc="52" sz="5300"/>
            </a:pPr>
            <a:r>
              <a:t>1  +   </a:t>
            </a:r>
            <a:r>
              <a:rPr>
                <a:solidFill>
                  <a:srgbClr val="00F900"/>
                </a:solidFill>
              </a:rPr>
              <a:t>5</a:t>
            </a:r>
            <a:r>
              <a:t>    =   6</a:t>
            </a:r>
          </a:p>
        </p:txBody>
      </p:sp>
      <p:sp>
        <p:nvSpPr>
          <p:cNvPr id="244" name="7 + …….= 10"/>
          <p:cNvSpPr txBox="1"/>
          <p:nvPr/>
        </p:nvSpPr>
        <p:spPr>
          <a:xfrm>
            <a:off x="3317749" y="3794145"/>
            <a:ext cx="438470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52" sz="5300"/>
            </a:lvl1pPr>
          </a:lstStyle>
          <a:p>
            <a:pPr/>
            <a:r>
              <a:t>7 + …….= 10</a:t>
            </a:r>
          </a:p>
        </p:txBody>
      </p:sp>
      <p:sp>
        <p:nvSpPr>
          <p:cNvPr id="245" name="Cercle"/>
          <p:cNvSpPr/>
          <p:nvPr/>
        </p:nvSpPr>
        <p:spPr>
          <a:xfrm>
            <a:off x="1031356" y="5108168"/>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46" name="Cercle"/>
          <p:cNvSpPr/>
          <p:nvPr/>
        </p:nvSpPr>
        <p:spPr>
          <a:xfrm>
            <a:off x="1450603"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47" name="Cercle"/>
          <p:cNvSpPr/>
          <p:nvPr/>
        </p:nvSpPr>
        <p:spPr>
          <a:xfrm>
            <a:off x="3738010"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48" name="Cercle"/>
          <p:cNvSpPr/>
          <p:nvPr/>
        </p:nvSpPr>
        <p:spPr>
          <a:xfrm>
            <a:off x="1907107"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49" name="Cercle"/>
          <p:cNvSpPr/>
          <p:nvPr/>
        </p:nvSpPr>
        <p:spPr>
          <a:xfrm>
            <a:off x="2364832" y="5108168"/>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50" name="Cercle"/>
          <p:cNvSpPr/>
          <p:nvPr/>
        </p:nvSpPr>
        <p:spPr>
          <a:xfrm>
            <a:off x="2822558"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51" name="Cercle"/>
          <p:cNvSpPr/>
          <p:nvPr/>
        </p:nvSpPr>
        <p:spPr>
          <a:xfrm>
            <a:off x="3280284" y="5108168"/>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52" name="Cercle"/>
          <p:cNvSpPr/>
          <p:nvPr/>
        </p:nvSpPr>
        <p:spPr>
          <a:xfrm>
            <a:off x="5529212" y="5108168"/>
            <a:ext cx="347738" cy="342901"/>
          </a:xfrm>
          <a:prstGeom prst="ellipse">
            <a:avLst/>
          </a:prstGeom>
          <a:solidFill>
            <a:srgbClr val="00F900"/>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53" name="Cercle"/>
          <p:cNvSpPr/>
          <p:nvPr/>
        </p:nvSpPr>
        <p:spPr>
          <a:xfrm>
            <a:off x="4613760" y="5108168"/>
            <a:ext cx="347739" cy="342901"/>
          </a:xfrm>
          <a:prstGeom prst="ellipse">
            <a:avLst/>
          </a:prstGeom>
          <a:solidFill>
            <a:srgbClr val="00F900"/>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54" name="Cercle"/>
          <p:cNvSpPr/>
          <p:nvPr/>
        </p:nvSpPr>
        <p:spPr>
          <a:xfrm>
            <a:off x="5071486" y="5108168"/>
            <a:ext cx="347739" cy="342901"/>
          </a:xfrm>
          <a:prstGeom prst="ellipse">
            <a:avLst/>
          </a:prstGeom>
          <a:solidFill>
            <a:srgbClr val="00F900"/>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55" name="Cercle"/>
          <p:cNvSpPr/>
          <p:nvPr/>
        </p:nvSpPr>
        <p:spPr>
          <a:xfrm>
            <a:off x="10027067"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56" name="Cercle"/>
          <p:cNvSpPr/>
          <p:nvPr/>
        </p:nvSpPr>
        <p:spPr>
          <a:xfrm>
            <a:off x="10526127"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57" name="Cercle"/>
          <p:cNvSpPr/>
          <p:nvPr/>
        </p:nvSpPr>
        <p:spPr>
          <a:xfrm>
            <a:off x="11025187"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58" name="Cercle"/>
          <p:cNvSpPr/>
          <p:nvPr/>
        </p:nvSpPr>
        <p:spPr>
          <a:xfrm>
            <a:off x="6862688"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59" name="Cercle"/>
          <p:cNvSpPr/>
          <p:nvPr/>
        </p:nvSpPr>
        <p:spPr>
          <a:xfrm>
            <a:off x="7281934" y="5108168"/>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60" name="Cercle"/>
          <p:cNvSpPr/>
          <p:nvPr/>
        </p:nvSpPr>
        <p:spPr>
          <a:xfrm>
            <a:off x="9569341"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61" name="Cercle"/>
          <p:cNvSpPr/>
          <p:nvPr/>
        </p:nvSpPr>
        <p:spPr>
          <a:xfrm>
            <a:off x="7738439"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62" name="Cercle"/>
          <p:cNvSpPr/>
          <p:nvPr/>
        </p:nvSpPr>
        <p:spPr>
          <a:xfrm>
            <a:off x="8196164" y="5108168"/>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63" name="Cercle"/>
          <p:cNvSpPr/>
          <p:nvPr/>
        </p:nvSpPr>
        <p:spPr>
          <a:xfrm>
            <a:off x="8653890" y="5108168"/>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64" name="Cercle"/>
          <p:cNvSpPr/>
          <p:nvPr/>
        </p:nvSpPr>
        <p:spPr>
          <a:xfrm>
            <a:off x="9111615" y="5108168"/>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65" name="Ovale"/>
          <p:cNvSpPr/>
          <p:nvPr/>
        </p:nvSpPr>
        <p:spPr>
          <a:xfrm>
            <a:off x="727780" y="4888386"/>
            <a:ext cx="5452746" cy="782466"/>
          </a:xfrm>
          <a:prstGeom prst="ellipse">
            <a:avLst/>
          </a:prstGeom>
          <a:ln w="635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66" name="Ovale"/>
          <p:cNvSpPr/>
          <p:nvPr/>
        </p:nvSpPr>
        <p:spPr>
          <a:xfrm>
            <a:off x="6559112" y="4888386"/>
            <a:ext cx="5173239" cy="782466"/>
          </a:xfrm>
          <a:prstGeom prst="ellipse">
            <a:avLst/>
          </a:prstGeom>
          <a:ln w="635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67" name="="/>
          <p:cNvSpPr txBox="1"/>
          <p:nvPr/>
        </p:nvSpPr>
        <p:spPr>
          <a:xfrm>
            <a:off x="6108174" y="4856636"/>
            <a:ext cx="53184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39" sz="3900"/>
            </a:lvl1pPr>
          </a:lstStyle>
          <a:p>
            <a:pPr/>
            <a:r>
              <a:t>=</a:t>
            </a:r>
          </a:p>
        </p:txBody>
      </p:sp>
      <p:sp>
        <p:nvSpPr>
          <p:cNvPr id="268" name="7 + 3= 10"/>
          <p:cNvSpPr txBox="1"/>
          <p:nvPr/>
        </p:nvSpPr>
        <p:spPr>
          <a:xfrm>
            <a:off x="3321829" y="5677827"/>
            <a:ext cx="320876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52" sz="5300"/>
            </a:pPr>
            <a:r>
              <a:t>7 + </a:t>
            </a:r>
            <a:r>
              <a:rPr>
                <a:solidFill>
                  <a:srgbClr val="00F900"/>
                </a:solidFill>
              </a:rPr>
              <a:t>3</a:t>
            </a:r>
            <a:r>
              <a:t>= 10</a:t>
            </a:r>
          </a:p>
        </p:txBody>
      </p:sp>
      <p:sp>
        <p:nvSpPr>
          <p:cNvPr id="269" name="Ligne"/>
          <p:cNvSpPr/>
          <p:nvPr/>
        </p:nvSpPr>
        <p:spPr>
          <a:xfrm>
            <a:off x="11610" y="3703616"/>
            <a:ext cx="129815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70" name="Ligne"/>
          <p:cNvSpPr/>
          <p:nvPr/>
        </p:nvSpPr>
        <p:spPr>
          <a:xfrm>
            <a:off x="11610" y="6753018"/>
            <a:ext cx="12981580"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71" name="CORRECTION"/>
          <p:cNvSpPr txBox="1"/>
          <p:nvPr/>
        </p:nvSpPr>
        <p:spPr>
          <a:xfrm>
            <a:off x="10249458" y="187994"/>
            <a:ext cx="237566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CORRECTION</a:t>
            </a:r>
          </a:p>
        </p:txBody>
      </p:sp>
      <p:sp>
        <p:nvSpPr>
          <p:cNvPr id="272" name="9  -  ……= 8"/>
          <p:cNvSpPr txBox="1"/>
          <p:nvPr/>
        </p:nvSpPr>
        <p:spPr>
          <a:xfrm>
            <a:off x="2354855" y="6812209"/>
            <a:ext cx="3774703"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52" sz="5300"/>
            </a:lvl1pPr>
          </a:lstStyle>
          <a:p>
            <a:pPr/>
            <a:r>
              <a:t>9  -  ……= 8</a:t>
            </a:r>
          </a:p>
        </p:txBody>
      </p:sp>
      <p:sp>
        <p:nvSpPr>
          <p:cNvPr id="273" name="Cercle"/>
          <p:cNvSpPr/>
          <p:nvPr/>
        </p:nvSpPr>
        <p:spPr>
          <a:xfrm>
            <a:off x="3903004" y="8192327"/>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74" name="Cercle"/>
          <p:cNvSpPr/>
          <p:nvPr/>
        </p:nvSpPr>
        <p:spPr>
          <a:xfrm>
            <a:off x="4402065" y="8192327"/>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75" name="Cercle"/>
          <p:cNvSpPr/>
          <p:nvPr/>
        </p:nvSpPr>
        <p:spPr>
          <a:xfrm>
            <a:off x="738626" y="8192327"/>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76" name="Cercle"/>
          <p:cNvSpPr/>
          <p:nvPr/>
        </p:nvSpPr>
        <p:spPr>
          <a:xfrm>
            <a:off x="1157872" y="8192327"/>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77" name="Cercle"/>
          <p:cNvSpPr/>
          <p:nvPr/>
        </p:nvSpPr>
        <p:spPr>
          <a:xfrm>
            <a:off x="3445279" y="8192327"/>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78" name="Cercle"/>
          <p:cNvSpPr/>
          <p:nvPr/>
        </p:nvSpPr>
        <p:spPr>
          <a:xfrm>
            <a:off x="1614377" y="8192327"/>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79" name="Cercle"/>
          <p:cNvSpPr/>
          <p:nvPr/>
        </p:nvSpPr>
        <p:spPr>
          <a:xfrm>
            <a:off x="2072102" y="8192327"/>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80" name="Cercle"/>
          <p:cNvSpPr/>
          <p:nvPr/>
        </p:nvSpPr>
        <p:spPr>
          <a:xfrm>
            <a:off x="2529828" y="8192327"/>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81" name="Cercle"/>
          <p:cNvSpPr/>
          <p:nvPr/>
        </p:nvSpPr>
        <p:spPr>
          <a:xfrm>
            <a:off x="2987553" y="8192327"/>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82" name="="/>
          <p:cNvSpPr txBox="1"/>
          <p:nvPr/>
        </p:nvSpPr>
        <p:spPr>
          <a:xfrm>
            <a:off x="4998086" y="7942546"/>
            <a:ext cx="531842"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39" sz="3900"/>
            </a:lvl1pPr>
          </a:lstStyle>
          <a:p>
            <a:pPr/>
            <a:r>
              <a:t>=</a:t>
            </a:r>
          </a:p>
        </p:txBody>
      </p:sp>
      <p:sp>
        <p:nvSpPr>
          <p:cNvPr id="283" name="Cercle"/>
          <p:cNvSpPr/>
          <p:nvPr/>
        </p:nvSpPr>
        <p:spPr>
          <a:xfrm>
            <a:off x="8527483" y="8192327"/>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84" name="Cercle"/>
          <p:cNvSpPr/>
          <p:nvPr/>
        </p:nvSpPr>
        <p:spPr>
          <a:xfrm>
            <a:off x="9026543" y="8192327"/>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85" name="Cercle"/>
          <p:cNvSpPr/>
          <p:nvPr/>
        </p:nvSpPr>
        <p:spPr>
          <a:xfrm>
            <a:off x="5782350" y="8192327"/>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86" name="Cercle"/>
          <p:cNvSpPr/>
          <p:nvPr/>
        </p:nvSpPr>
        <p:spPr>
          <a:xfrm>
            <a:off x="8069757" y="8192327"/>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87" name="Cercle"/>
          <p:cNvSpPr/>
          <p:nvPr/>
        </p:nvSpPr>
        <p:spPr>
          <a:xfrm>
            <a:off x="6238855" y="8192327"/>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88" name="Cercle"/>
          <p:cNvSpPr/>
          <p:nvPr/>
        </p:nvSpPr>
        <p:spPr>
          <a:xfrm>
            <a:off x="6696581" y="8192327"/>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89" name="Cercle"/>
          <p:cNvSpPr/>
          <p:nvPr/>
        </p:nvSpPr>
        <p:spPr>
          <a:xfrm>
            <a:off x="7154306" y="8192327"/>
            <a:ext cx="347739"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90" name="Cercle"/>
          <p:cNvSpPr/>
          <p:nvPr/>
        </p:nvSpPr>
        <p:spPr>
          <a:xfrm>
            <a:off x="7612032" y="8192327"/>
            <a:ext cx="347738" cy="342901"/>
          </a:xfrm>
          <a:prstGeom prst="ellipse">
            <a:avLst/>
          </a:prstGeom>
          <a:solidFill>
            <a:srgbClr val="942192"/>
          </a:solidFill>
          <a:ln w="12700">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91" name="9  -  ……= 8"/>
          <p:cNvSpPr txBox="1"/>
          <p:nvPr/>
        </p:nvSpPr>
        <p:spPr>
          <a:xfrm>
            <a:off x="2232984" y="8499423"/>
            <a:ext cx="3774702"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52" sz="5300"/>
            </a:lvl1pPr>
          </a:lstStyle>
          <a:p>
            <a:pPr/>
            <a:r>
              <a:t>9  -  ……= 8</a:t>
            </a:r>
          </a:p>
        </p:txBody>
      </p:sp>
      <p:sp>
        <p:nvSpPr>
          <p:cNvPr id="292" name="Ligne"/>
          <p:cNvSpPr/>
          <p:nvPr/>
        </p:nvSpPr>
        <p:spPr>
          <a:xfrm flipV="1">
            <a:off x="4384777" y="8172620"/>
            <a:ext cx="382314" cy="382314"/>
          </a:xfrm>
          <a:prstGeom prst="line">
            <a:avLst/>
          </a:prstGeom>
          <a:ln w="76200">
            <a:solidFill>
              <a:srgbClr val="00F900"/>
            </a:solidFill>
            <a:miter lim="400000"/>
          </a:ln>
        </p:spPr>
        <p:txBody>
          <a:bodyPr lIns="50800" tIns="50800" rIns="50800" bIns="50800" anchor="ctr"/>
          <a:lstStyle/>
          <a:p>
            <a:pPr algn="ctr">
              <a:spcBef>
                <a:spcPts val="0"/>
              </a:spcBef>
              <a:defRPr i="0" spc="0" sz="2400">
                <a:latin typeface="DIN Alternate"/>
                <a:ea typeface="DIN Alternate"/>
                <a:cs typeface="DIN Alternate"/>
                <a:sym typeface="DIN Alternate"/>
              </a:defRPr>
            </a:pPr>
          </a:p>
        </p:txBody>
      </p:sp>
      <p:sp>
        <p:nvSpPr>
          <p:cNvPr id="293" name="Ovale"/>
          <p:cNvSpPr/>
          <p:nvPr/>
        </p:nvSpPr>
        <p:spPr>
          <a:xfrm>
            <a:off x="435050" y="7898986"/>
            <a:ext cx="4537294" cy="861821"/>
          </a:xfrm>
          <a:prstGeom prst="ellipse">
            <a:avLst/>
          </a:prstGeom>
          <a:ln w="635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
        <p:nvSpPr>
          <p:cNvPr id="294" name="Ovale"/>
          <p:cNvSpPr/>
          <p:nvPr/>
        </p:nvSpPr>
        <p:spPr>
          <a:xfrm>
            <a:off x="5517254" y="7898986"/>
            <a:ext cx="4537294" cy="861821"/>
          </a:xfrm>
          <a:prstGeom prst="ellipse">
            <a:avLst/>
          </a:prstGeom>
          <a:ln w="63500">
            <a:solidFill>
              <a:srgbClr val="747676"/>
            </a:solidFill>
            <a:miter lim="400000"/>
          </a:ln>
        </p:spPr>
        <p:txBody>
          <a:bodyPr lIns="50800" tIns="50800" rIns="50800" bIns="50800" anchor="ctr"/>
          <a:lstStyle/>
          <a:p>
            <a:pPr algn="ctr">
              <a:spcBef>
                <a:spcPts val="0"/>
              </a:spcBef>
              <a:defRPr i="0" spc="0" sz="2400">
                <a:solidFill>
                  <a:srgbClr val="FFFFFF"/>
                </a:solidFill>
                <a:latin typeface="DIN Alternate"/>
                <a:ea typeface="DIN Alternate"/>
                <a:cs typeface="DIN Alternate"/>
                <a:sym typeface="DIN Alternate"/>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Numéro de diapositive"/>
          <p:cNvSpPr txBox="1"/>
          <p:nvPr>
            <p:ph type="sldNum" sz="quarter" idx="2"/>
          </p:nvPr>
        </p:nvSpPr>
        <p:spPr>
          <a:xfrm>
            <a:off x="12178579" y="9194800"/>
            <a:ext cx="2118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7" name="Image" descr="Image"/>
          <p:cNvPicPr>
            <a:picLocks noChangeAspect="1"/>
          </p:cNvPicPr>
          <p:nvPr/>
        </p:nvPicPr>
        <p:blipFill>
          <a:blip r:embed="rId2">
            <a:extLst/>
          </a:blip>
          <a:stretch>
            <a:fillRect/>
          </a:stretch>
        </p:blipFill>
        <p:spPr>
          <a:xfrm>
            <a:off x="-807425" y="576289"/>
            <a:ext cx="11084193" cy="8313145"/>
          </a:xfrm>
          <a:prstGeom prst="rect">
            <a:avLst/>
          </a:prstGeom>
          <a:ln w="12700">
            <a:miter lim="400000"/>
          </a:ln>
        </p:spPr>
      </p:pic>
      <p:sp>
        <p:nvSpPr>
          <p:cNvPr id="298" name="Horloge à imprimer et à placer dans une pochette du prote-vue pour pouvoir écrire dessus avec un feutre d’ardoise."/>
          <p:cNvSpPr txBox="1"/>
          <p:nvPr/>
        </p:nvSpPr>
        <p:spPr>
          <a:xfrm>
            <a:off x="8792164" y="701332"/>
            <a:ext cx="3911048" cy="251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Horloge à imprimer et à placer dans une pochette du prote-vue pour pouvoir écrire dessus avec un feutre d’ardoise.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Numéro de diapositive"/>
          <p:cNvSpPr txBox="1"/>
          <p:nvPr>
            <p:ph type="sldNum" sz="quarter" idx="2"/>
          </p:nvPr>
        </p:nvSpPr>
        <p:spPr>
          <a:xfrm>
            <a:off x="12178579" y="9194800"/>
            <a:ext cx="2118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1" name="Image" descr="Image"/>
          <p:cNvPicPr>
            <a:picLocks noChangeAspect="1"/>
          </p:cNvPicPr>
          <p:nvPr/>
        </p:nvPicPr>
        <p:blipFill>
          <a:blip r:embed="rId2">
            <a:extLst/>
          </a:blip>
          <a:stretch>
            <a:fillRect/>
          </a:stretch>
        </p:blipFill>
        <p:spPr>
          <a:xfrm>
            <a:off x="190862" y="866658"/>
            <a:ext cx="13004801" cy="702016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Numéro de diapositive"/>
          <p:cNvSpPr txBox="1"/>
          <p:nvPr>
            <p:ph type="sldNum" sz="quarter" idx="2"/>
          </p:nvPr>
        </p:nvSpPr>
        <p:spPr>
          <a:xfrm>
            <a:off x="12178579" y="9194800"/>
            <a:ext cx="211833"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4" name="M15S1 7m32.9s - 9m6.6s (Ia-Qlxu4FNA) 3441.mp4" descr="M15S1 7m32.9s - 9m6.6s (Ia-Qlxu4FNA) 3441.mp4"/>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50159" y="2366804"/>
            <a:ext cx="13105118" cy="7044003"/>
          </a:xfrm>
          <a:prstGeom prst="rect">
            <a:avLst/>
          </a:prstGeom>
          <a:ln w="12700">
            <a:miter lim="400000"/>
          </a:ln>
        </p:spPr>
      </p:pic>
      <p:sp>
        <p:nvSpPr>
          <p:cNvPr id="305" name="Tu vas utiliser aujourd’hui encore la vidéo réalisée par une autre maîtresse. Il suffit de cliquer sur la vidéo et suit ce qu’elle te demande de faire. Lorsqu’elle parle d’un lutin c’est ce que nous, nous appelons porte-vues. Pense à appuyer sur pause pour avoir le temps de faire les exercices."/>
          <p:cNvSpPr txBox="1"/>
          <p:nvPr/>
        </p:nvSpPr>
        <p:spPr>
          <a:xfrm>
            <a:off x="307136" y="203363"/>
            <a:ext cx="12221609"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Tu vas utiliser aujourd’hui encore la vidéo réalisée par une autre maîtresse. Il suffit de cliquer sur la vidéo et suit ce qu’elle te demande de faire. Lorsqu’elle parle d’un lutin c’est ce que nous, nous appelons porte-vues. Pense à appuyer sur pause pour avoir le temps de faire les exercices.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93864997" fill="hold"/>
                                        <p:tgtEl>
                                          <p:spTgt spid="30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304"/>
                </p:tgtEl>
              </p:cMediaNode>
            </p:video>
          </p:childTnLst>
        </p:cTn>
      </p:par>
    </p:tnLst>
  </p:timing>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