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media1.m4a" ContentType="audio/unknown"/>
  <Override PartName="/ppt/media/media2.m4a" ContentType="audio/unknown"/>
  <Override PartName="/ppt/media/media3.m4a" ContentType="audio/unknown"/>
  <Override PartName="/ppt/media/media4.m4a" ContentType="audio/unknown"/>
  <Override PartName="/ppt/media/media5.m4a" ContentType="audio/unknown"/>
  <Override PartName="/ppt/media/media6.m4a" ContentType="audio/unknown"/>
  <Override PartName="/ppt/media/media7.m4a" ContentType="audio/unknown"/>
  <Override PartName="/ppt/media/media8.m4a" ContentType="audio/unknown"/>
  <Override PartName="/ppt/media/media9.m4a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1pPr>
    <a:lvl2pPr marL="0" marR="0" indent="3429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2pPr>
    <a:lvl3pPr marL="0" marR="0" indent="685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3pPr>
    <a:lvl4pPr marL="0" marR="0" indent="10287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4pPr>
    <a:lvl5pPr marL="0" marR="0" indent="1371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5pPr>
    <a:lvl6pPr marL="0" marR="0" indent="17145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6pPr>
    <a:lvl7pPr marL="0" marR="0" indent="20574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7pPr>
    <a:lvl8pPr marL="0" marR="0" indent="24003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8pPr>
    <a:lvl9pPr marL="0" marR="0" indent="2743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"/>
          <a:ea typeface="Iowan Old Style"/>
          <a:cs typeface="Iowan Old Styl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 b="def" i="def"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gne"/>
          <p:cNvSpPr/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" name="Texte du titre"/>
          <p:cNvSpPr txBox="1"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13" name="Texte niveau 1…"/>
          <p:cNvSpPr txBox="1"/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" name="Numéro de diapositive"/>
          <p:cNvSpPr txBox="1"/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&quot;"/>
          <p:cNvSpPr txBox="1"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i="0" spc="0" sz="21000">
                <a:solidFill>
                  <a:srgbClr val="E4E4E4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"</a:t>
            </a:r>
          </a:p>
        </p:txBody>
      </p:sp>
      <p:sp>
        <p:nvSpPr>
          <p:cNvPr id="102" name="Saisissez une citation ici."/>
          <p:cNvSpPr txBox="1"/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pPr/>
            <a:r>
              <a:t>Saisissez une citation ici.</a:t>
            </a:r>
          </a:p>
        </p:txBody>
      </p:sp>
      <p:sp>
        <p:nvSpPr>
          <p:cNvPr id="103" name="-Gilles Allain"/>
          <p:cNvSpPr txBox="1"/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i="1" sz="4800">
                <a:solidFill>
                  <a:srgbClr val="6B6D6D"/>
                </a:solidFill>
              </a:defRPr>
            </a:lvl1pPr>
          </a:lstStyle>
          <a:p>
            <a:pPr/>
            <a:r>
              <a:t>-Gilles Allain</a:t>
            </a:r>
          </a:p>
        </p:txBody>
      </p:sp>
      <p:sp>
        <p:nvSpPr>
          <p:cNvPr id="10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118295074_2675x2907.jpeg"/>
          <p:cNvSpPr/>
          <p:nvPr>
            <p:ph type="pic" idx="13"/>
          </p:nvPr>
        </p:nvSpPr>
        <p:spPr>
          <a:xfrm>
            <a:off x="-63500" y="-139700"/>
            <a:ext cx="13144500" cy="142809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18295074_2675x2907.jpeg"/>
          <p:cNvSpPr/>
          <p:nvPr>
            <p:ph type="pic" idx="13"/>
          </p:nvPr>
        </p:nvSpPr>
        <p:spPr>
          <a:xfrm>
            <a:off x="-25400" y="-1130300"/>
            <a:ext cx="13045441" cy="1417332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Rectangle"/>
          <p:cNvSpPr/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3" name="Ligne"/>
          <p:cNvSpPr/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Texte du titre"/>
          <p:cNvSpPr txBox="1"/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25" name="Texte niveau 1…"/>
          <p:cNvSpPr txBox="1"/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6" name="Numéro de diapositive"/>
          <p:cNvSpPr txBox="1"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du titre"/>
          <p:cNvSpPr txBox="1"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34" name="Numéro de diapositive"/>
          <p:cNvSpPr txBox="1"/>
          <p:nvPr>
            <p:ph type="sldNum" sz="quarter" idx="2"/>
          </p:nvPr>
        </p:nvSpPr>
        <p:spPr>
          <a:xfrm>
            <a:off x="12083465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182429520_1646x1646.jpeg"/>
          <p:cNvSpPr/>
          <p:nvPr>
            <p:ph type="pic" idx="13"/>
          </p:nvPr>
        </p:nvSpPr>
        <p:spPr>
          <a:xfrm>
            <a:off x="4191000" y="-12700"/>
            <a:ext cx="9779000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2" name="Ligne"/>
          <p:cNvSpPr/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" name="Texte du titre"/>
          <p:cNvSpPr txBox="1"/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44" name="Texte niveau 1…"/>
          <p:cNvSpPr txBox="1"/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5" name="Numéro de diapositive"/>
          <p:cNvSpPr txBox="1"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Ligne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gne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2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3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118295074_2675x2907.jpeg"/>
          <p:cNvSpPr/>
          <p:nvPr>
            <p:ph type="pic" idx="13"/>
          </p:nvPr>
        </p:nvSpPr>
        <p:spPr>
          <a:xfrm>
            <a:off x="-203200" y="-12700"/>
            <a:ext cx="9000805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2" name="Ligne"/>
          <p:cNvSpPr/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3" name="Texte du titre"/>
          <p:cNvSpPr txBox="1"/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74" name="Texte niveau 1…"/>
          <p:cNvSpPr txBox="1"/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118295074_2675x2907.jpeg"/>
          <p:cNvSpPr/>
          <p:nvPr>
            <p:ph type="pic" idx="13"/>
          </p:nvPr>
        </p:nvSpPr>
        <p:spPr>
          <a:xfrm>
            <a:off x="571500" y="508000"/>
            <a:ext cx="7454900" cy="80994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182741592_1098x949.jpeg"/>
          <p:cNvSpPr/>
          <p:nvPr>
            <p:ph type="pic" sz="quarter" idx="14"/>
          </p:nvPr>
        </p:nvSpPr>
        <p:spPr>
          <a:xfrm>
            <a:off x="7944067" y="424462"/>
            <a:ext cx="5275146" cy="45593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182429520_1646x1646.jpeg"/>
          <p:cNvSpPr/>
          <p:nvPr>
            <p:ph type="pic" sz="quarter" idx="15"/>
          </p:nvPr>
        </p:nvSpPr>
        <p:spPr>
          <a:xfrm>
            <a:off x="8102600" y="4267200"/>
            <a:ext cx="4470400" cy="447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Texte niveau 1…"/>
          <p:cNvSpPr txBox="1"/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i="1" spc="28" sz="2800"/>
            </a:lvl1pPr>
            <a:lvl2pPr marL="0" indent="0">
              <a:spcBef>
                <a:spcPts val="1400"/>
              </a:spcBef>
              <a:buSzTx/>
              <a:buFontTx/>
              <a:buNone/>
              <a:defRPr i="1" spc="28" sz="2800"/>
            </a:lvl2pPr>
            <a:lvl3pPr marL="0" indent="0">
              <a:spcBef>
                <a:spcPts val="1400"/>
              </a:spcBef>
              <a:buSzTx/>
              <a:buFontTx/>
              <a:buNone/>
              <a:defRPr i="1" spc="28" sz="2800"/>
            </a:lvl3pPr>
            <a:lvl4pPr marL="0" indent="0">
              <a:spcBef>
                <a:spcPts val="1400"/>
              </a:spcBef>
              <a:buSzTx/>
              <a:buFontTx/>
              <a:buNone/>
              <a:defRPr i="1" spc="28" sz="2800"/>
            </a:lvl4pPr>
            <a:lvl5pPr marL="0" indent="0">
              <a:spcBef>
                <a:spcPts val="1400"/>
              </a:spcBef>
              <a:buSzTx/>
              <a:buFontTx/>
              <a:buNone/>
              <a:defRPr i="1" spc="28" sz="2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3" name="Numéro de diapositive"/>
          <p:cNvSpPr txBox="1"/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i="0" spc="0" sz="160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" name="Texte niveau 1…"/>
          <p:cNvSpPr txBox="1"/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3429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10287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7145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2057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24003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2743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1pPr>
      <a:lvl2pPr marL="9398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2pPr>
      <a:lvl3pPr marL="14097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3pPr>
      <a:lvl4pPr marL="18796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4pPr>
      <a:lvl5pPr marL="23495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5pPr>
      <a:lvl6pPr marL="28194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6pPr>
      <a:lvl7pPr marL="32893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7pPr>
      <a:lvl8pPr marL="37592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8pPr>
      <a:lvl9pPr marL="42291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Relationship Id="rId5" Type="http://schemas.openxmlformats.org/officeDocument/2006/relationships/image" Target="../media/image4.tif"/><Relationship Id="rId6" Type="http://schemas.openxmlformats.org/officeDocument/2006/relationships/image" Target="../media/image5.tif"/><Relationship Id="rId7" Type="http://schemas.openxmlformats.org/officeDocument/2006/relationships/image" Target="../media/image6.tif"/><Relationship Id="rId8" Type="http://schemas.openxmlformats.org/officeDocument/2006/relationships/image" Target="../media/image7.tif"/><Relationship Id="rId9" Type="http://schemas.openxmlformats.org/officeDocument/2006/relationships/image" Target="../media/image8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3" Type="http://schemas.openxmlformats.org/officeDocument/2006/relationships/audio" Target="../media/media6.m4a"/><Relationship Id="rId4" Type="http://schemas.microsoft.com/office/2007/relationships/media" Target="../media/media6.m4a"/><Relationship Id="rId5" Type="http://schemas.openxmlformats.org/officeDocument/2006/relationships/image" Target="../media/image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3" Type="http://schemas.openxmlformats.org/officeDocument/2006/relationships/audio" Target="../media/media7.m4a"/><Relationship Id="rId4" Type="http://schemas.microsoft.com/office/2007/relationships/media" Target="../media/media7.m4a"/><Relationship Id="rId5" Type="http://schemas.openxmlformats.org/officeDocument/2006/relationships/image" Target="../media/image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Relationship Id="rId3" Type="http://schemas.openxmlformats.org/officeDocument/2006/relationships/audio" Target="../media/media8.m4a"/><Relationship Id="rId4" Type="http://schemas.microsoft.com/office/2007/relationships/media" Target="../media/media8.m4a"/><Relationship Id="rId5" Type="http://schemas.openxmlformats.org/officeDocument/2006/relationships/image" Target="../media/image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3" Type="http://schemas.openxmlformats.org/officeDocument/2006/relationships/audio" Target="../media/media9.m4a"/><Relationship Id="rId4" Type="http://schemas.microsoft.com/office/2007/relationships/media" Target="../media/media9.m4a"/><Relationship Id="rId5" Type="http://schemas.openxmlformats.org/officeDocument/2006/relationships/image" Target="../media/image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audio" Target="../media/media1.m4a"/><Relationship Id="rId5" Type="http://schemas.microsoft.com/office/2007/relationships/media" Target="../media/media1.m4a"/><Relationship Id="rId6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audio" Target="../media/media2.m4a"/><Relationship Id="rId4" Type="http://schemas.microsoft.com/office/2007/relationships/media" Target="../media/media2.m4a"/><Relationship Id="rId5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audio" Target="../media/media3.m4a"/><Relationship Id="rId9" Type="http://schemas.microsoft.com/office/2007/relationships/media" Target="../media/media3.m4a"/><Relationship Id="rId10" Type="http://schemas.openxmlformats.org/officeDocument/2006/relationships/image" Target="../media/image4.png"/><Relationship Id="rId11" Type="http://schemas.openxmlformats.org/officeDocument/2006/relationships/audio" Target="../media/media4.m4a"/><Relationship Id="rId12" Type="http://schemas.microsoft.com/office/2007/relationships/media" Target="../media/media4.m4a"/><Relationship Id="rId13" Type="http://schemas.openxmlformats.org/officeDocument/2006/relationships/audio" Target="../media/media5.m4a"/><Relationship Id="rId14" Type="http://schemas.microsoft.com/office/2007/relationships/media" Target="../media/media5.m4a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Relationship Id="rId5" Type="http://schemas.openxmlformats.org/officeDocument/2006/relationships/image" Target="../media/image4.tif"/><Relationship Id="rId6" Type="http://schemas.openxmlformats.org/officeDocument/2006/relationships/image" Target="../media/image5.tif"/><Relationship Id="rId7" Type="http://schemas.openxmlformats.org/officeDocument/2006/relationships/image" Target="../media/image6.tif"/><Relationship Id="rId8" Type="http://schemas.openxmlformats.org/officeDocument/2006/relationships/image" Target="../media/image7.tif"/><Relationship Id="rId9" Type="http://schemas.openxmlformats.org/officeDocument/2006/relationships/image" Target="../media/image8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e"/>
          <p:cNvSpPr txBox="1"/>
          <p:nvPr/>
        </p:nvSpPr>
        <p:spPr>
          <a:xfrm>
            <a:off x="1492250" y="285749"/>
            <a:ext cx="41810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ts val="2800"/>
              </a:lnSpc>
              <a:spcBef>
                <a:spcPts val="0"/>
              </a:spcBef>
              <a:defRPr i="0" spc="0"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2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1016" y="266439"/>
            <a:ext cx="10422768" cy="9220722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Numéro de diapositive"/>
          <p:cNvSpPr txBox="1"/>
          <p:nvPr>
            <p:ph type="sldNum" sz="quarter" idx="2"/>
          </p:nvPr>
        </p:nvSpPr>
        <p:spPr>
          <a:xfrm>
            <a:off x="12186084" y="9189156"/>
            <a:ext cx="211833" cy="342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" name="Tableau"/>
          <p:cNvGraphicFramePr/>
          <p:nvPr/>
        </p:nvGraphicFramePr>
        <p:xfrm>
          <a:off x="3914001" y="1959035"/>
          <a:ext cx="5786105" cy="72517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950058"/>
                <a:gridCol w="1905322"/>
                <a:gridCol w="1905322"/>
              </a:tblGrid>
              <a:tr h="1806575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5C5C5C"/>
                          </a:solidFill>
                          <a:sym typeface="Iowan Old Style"/>
                        </a:rPr>
                        <a:t>Euro
€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C5C5C"/>
                      </a:solidFill>
                      <a:miter lim="400000"/>
                    </a:lnL>
                    <a:lnR w="25400">
                      <a:solidFill>
                        <a:srgbClr val="5C5C5C"/>
                      </a:solidFill>
                      <a:miter lim="400000"/>
                    </a:lnR>
                    <a:lnT w="25400">
                      <a:solidFill>
                        <a:srgbClr val="5C5C5C"/>
                      </a:solidFill>
                      <a:miter lim="400000"/>
                    </a:lnT>
                    <a:lnB w="25400">
                      <a:solidFill>
                        <a:srgbClr val="5C5C5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2800">
                          <a:sym typeface="Iowan Old Styl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C5C5C"/>
                      </a:solidFill>
                      <a:miter lim="400000"/>
                    </a:lnL>
                    <a:lnR w="25400">
                      <a:solidFill>
                        <a:srgbClr val="5C5C5C"/>
                      </a:solidFill>
                      <a:miter lim="400000"/>
                    </a:lnR>
                    <a:lnT w="25400">
                      <a:solidFill>
                        <a:srgbClr val="5C5C5C"/>
                      </a:solidFill>
                      <a:miter lim="400000"/>
                    </a:lnT>
                    <a:lnB w="25400">
                      <a:solidFill>
                        <a:srgbClr val="5C5C5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2800">
                          <a:sym typeface="Iowan Old Styl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C5C5C"/>
                      </a:solidFill>
                      <a:miter lim="400000"/>
                    </a:lnL>
                    <a:lnR w="25400">
                      <a:solidFill>
                        <a:srgbClr val="5C5C5C"/>
                      </a:solidFill>
                      <a:miter lim="400000"/>
                    </a:lnR>
                    <a:lnT w="25400">
                      <a:solidFill>
                        <a:srgbClr val="5C5C5C"/>
                      </a:solidFill>
                      <a:miter lim="400000"/>
                    </a:lnT>
                    <a:lnB w="25400">
                      <a:solidFill>
                        <a:srgbClr val="5C5C5C"/>
                      </a:solidFill>
                      <a:miter lim="400000"/>
                    </a:lnB>
                  </a:tcPr>
                </a:tc>
              </a:tr>
              <a:tr h="1806575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5C5C5C"/>
                          </a:solidFill>
                          <a:sym typeface="Iowan Old Style"/>
                        </a:rPr>
                        <a:t>Kilogramme
Kg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C5C5C"/>
                      </a:solidFill>
                      <a:miter lim="400000"/>
                    </a:lnL>
                    <a:lnR w="25400">
                      <a:solidFill>
                        <a:srgbClr val="5C5C5C"/>
                      </a:solidFill>
                      <a:miter lim="400000"/>
                    </a:lnR>
                    <a:lnT w="25400">
                      <a:solidFill>
                        <a:srgbClr val="5C5C5C"/>
                      </a:solidFill>
                      <a:miter lim="400000"/>
                    </a:lnT>
                    <a:lnB w="25400">
                      <a:solidFill>
                        <a:srgbClr val="5C5C5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2800">
                          <a:sym typeface="Iowan Old Styl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C5C5C"/>
                      </a:solidFill>
                      <a:miter lim="400000"/>
                    </a:lnL>
                    <a:lnR w="25400">
                      <a:solidFill>
                        <a:srgbClr val="5C5C5C"/>
                      </a:solidFill>
                      <a:miter lim="400000"/>
                    </a:lnR>
                    <a:lnT w="25400">
                      <a:solidFill>
                        <a:srgbClr val="5C5C5C"/>
                      </a:solidFill>
                      <a:miter lim="400000"/>
                    </a:lnT>
                    <a:lnB w="25400">
                      <a:solidFill>
                        <a:srgbClr val="5C5C5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2800">
                          <a:sym typeface="Iowan Old Styl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C5C5C"/>
                      </a:solidFill>
                      <a:miter lim="400000"/>
                    </a:lnL>
                    <a:lnR w="25400">
                      <a:solidFill>
                        <a:srgbClr val="5C5C5C"/>
                      </a:solidFill>
                      <a:miter lim="400000"/>
                    </a:lnR>
                    <a:lnT w="25400">
                      <a:solidFill>
                        <a:srgbClr val="5C5C5C"/>
                      </a:solidFill>
                      <a:miter lim="400000"/>
                    </a:lnT>
                    <a:lnB w="25400">
                      <a:solidFill>
                        <a:srgbClr val="5C5C5C"/>
                      </a:solidFill>
                      <a:miter lim="400000"/>
                    </a:lnB>
                  </a:tcPr>
                </a:tc>
              </a:tr>
              <a:tr h="1806575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5C5C5C"/>
                          </a:solidFill>
                          <a:sym typeface="Iowan Old Style"/>
                        </a:rPr>
                        <a:t>Kilomètre
Km
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C5C5C"/>
                      </a:solidFill>
                      <a:miter lim="400000"/>
                    </a:lnL>
                    <a:lnR w="25400">
                      <a:solidFill>
                        <a:srgbClr val="5C5C5C"/>
                      </a:solidFill>
                      <a:miter lim="400000"/>
                    </a:lnR>
                    <a:lnT w="25400">
                      <a:solidFill>
                        <a:srgbClr val="5C5C5C"/>
                      </a:solidFill>
                      <a:miter lim="400000"/>
                    </a:lnT>
                    <a:lnB w="25400">
                      <a:solidFill>
                        <a:srgbClr val="5C5C5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2800">
                          <a:sym typeface="Iowan Old Styl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C5C5C"/>
                      </a:solidFill>
                      <a:miter lim="400000"/>
                    </a:lnL>
                    <a:lnR w="25400">
                      <a:solidFill>
                        <a:srgbClr val="5C5C5C"/>
                      </a:solidFill>
                      <a:miter lim="400000"/>
                    </a:lnR>
                    <a:lnT w="25400">
                      <a:solidFill>
                        <a:srgbClr val="5C5C5C"/>
                      </a:solidFill>
                      <a:miter lim="400000"/>
                    </a:lnT>
                    <a:lnB w="25400">
                      <a:solidFill>
                        <a:srgbClr val="5C5C5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2800">
                          <a:sym typeface="Iowan Old Styl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C5C5C"/>
                      </a:solidFill>
                      <a:miter lim="400000"/>
                    </a:lnL>
                    <a:lnR w="25400">
                      <a:solidFill>
                        <a:srgbClr val="5C5C5C"/>
                      </a:solidFill>
                      <a:miter lim="400000"/>
                    </a:lnR>
                    <a:lnT w="25400">
                      <a:solidFill>
                        <a:srgbClr val="5C5C5C"/>
                      </a:solidFill>
                      <a:miter lim="400000"/>
                    </a:lnT>
                    <a:lnB w="25400">
                      <a:solidFill>
                        <a:srgbClr val="5C5C5C"/>
                      </a:solidFill>
                      <a:miter lim="400000"/>
                    </a:lnB>
                  </a:tcPr>
                </a:tc>
              </a:tr>
              <a:tr h="1806575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5C5C5C"/>
                          </a:solidFill>
                          <a:sym typeface="Iowan Old Style"/>
                        </a:rPr>
                        <a:t>Durée
h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C5C5C"/>
                      </a:solidFill>
                      <a:miter lim="400000"/>
                    </a:lnL>
                    <a:lnR w="25400">
                      <a:solidFill>
                        <a:srgbClr val="5C5C5C"/>
                      </a:solidFill>
                      <a:miter lim="400000"/>
                    </a:lnR>
                    <a:lnT w="25400">
                      <a:solidFill>
                        <a:srgbClr val="5C5C5C"/>
                      </a:solidFill>
                      <a:miter lim="400000"/>
                    </a:lnT>
                    <a:lnB w="25400">
                      <a:solidFill>
                        <a:srgbClr val="5C5C5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2800">
                          <a:sym typeface="Iowan Old Styl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C5C5C"/>
                      </a:solidFill>
                      <a:miter lim="400000"/>
                    </a:lnL>
                    <a:lnR w="25400">
                      <a:solidFill>
                        <a:srgbClr val="5C5C5C"/>
                      </a:solidFill>
                      <a:miter lim="400000"/>
                    </a:lnR>
                    <a:lnT w="25400">
                      <a:solidFill>
                        <a:srgbClr val="5C5C5C"/>
                      </a:solidFill>
                      <a:miter lim="400000"/>
                    </a:lnT>
                    <a:lnB w="25400">
                      <a:solidFill>
                        <a:srgbClr val="5C5C5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2800">
                          <a:sym typeface="Iowan Old Styl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C5C5C"/>
                      </a:solidFill>
                      <a:miter lim="400000"/>
                    </a:lnL>
                    <a:lnR w="25400">
                      <a:solidFill>
                        <a:srgbClr val="5C5C5C"/>
                      </a:solidFill>
                      <a:miter lim="400000"/>
                    </a:lnR>
                    <a:lnT w="25400">
                      <a:solidFill>
                        <a:srgbClr val="5C5C5C"/>
                      </a:solidFill>
                      <a:miter lim="400000"/>
                    </a:lnT>
                    <a:lnB w="25400">
                      <a:solidFill>
                        <a:srgbClr val="5C5C5C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19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09790" y="2156588"/>
            <a:ext cx="1369127" cy="14328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80003" y="7730658"/>
            <a:ext cx="1028701" cy="1041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60953" y="4059429"/>
            <a:ext cx="1066801" cy="10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167352" y="6009202"/>
            <a:ext cx="1066801" cy="1028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86402" y="7730658"/>
            <a:ext cx="1028701" cy="1041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165703" y="6053652"/>
            <a:ext cx="1257301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167352" y="4193447"/>
            <a:ext cx="1066801" cy="990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005771" y="2377691"/>
            <a:ext cx="1117601" cy="990601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CORRECTION"/>
          <p:cNvSpPr txBox="1"/>
          <p:nvPr/>
        </p:nvSpPr>
        <p:spPr>
          <a:xfrm>
            <a:off x="5803564" y="577083"/>
            <a:ext cx="237566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CORRECTION</a:t>
            </a:r>
          </a:p>
        </p:txBody>
      </p:sp>
      <p:sp>
        <p:nvSpPr>
          <p:cNvPr id="20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0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142" y="64606"/>
            <a:ext cx="12109430" cy="90820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Enregistrement audio.m4a" descr="Enregistrement audio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0976923" y="480094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54988" fill="hold"/>
                                        <p:tgtEl>
                                          <p:spTgt spid="2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1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772" y="105442"/>
            <a:ext cx="11877790" cy="89083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Enregistrement audio.m4a" descr="Enregistrement audio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0334926" y="1297181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03333" fill="hold"/>
                                        <p:tgtEl>
                                          <p:spTgt spid="2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1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1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18" y="8170"/>
            <a:ext cx="12209280" cy="9156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Enregistrement audio.m4a" descr="Enregistrement audio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0451653" y="616275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90000" fill="hold"/>
                                        <p:tgtEl>
                                          <p:spTgt spid="2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1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4500" y="-30739"/>
            <a:ext cx="12335577" cy="9251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Enregistrement audio.m4a" descr="Enregistrement audio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0471107" y="713547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01655" fill="hold"/>
                                        <p:tgtEl>
                                          <p:spTgt spid="2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2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Observe bien le dessin de gauche et reproduis-le sur le quadrillage de droite."/>
          <p:cNvSpPr txBox="1"/>
          <p:nvPr/>
        </p:nvSpPr>
        <p:spPr>
          <a:xfrm>
            <a:off x="1011504" y="723537"/>
            <a:ext cx="1070181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Observe bien le dessin de gauche et reproduis-le sur le quadrillage de droite.</a:t>
            </a:r>
          </a:p>
        </p:txBody>
      </p:sp>
      <p:sp>
        <p:nvSpPr>
          <p:cNvPr id="225" name="Souviens-toi en classe, nous avions vu la vidéo d’une petite araignée qui se promène sur le quadrillage pour t’aider à aller d’un point à un autre. Elle n’a le droit de se promener que sur les traits."/>
          <p:cNvSpPr txBox="1"/>
          <p:nvPr/>
        </p:nvSpPr>
        <p:spPr>
          <a:xfrm>
            <a:off x="637011" y="7944899"/>
            <a:ext cx="11730778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Souviens-toi en classe, nous avions vu la vidéo d’une petite araignée qui se promène sur le quadrillage pour t’aider à aller d’un point à un autre. Elle n’a le droit de se promener que sur les traits.</a:t>
            </a:r>
          </a:p>
        </p:txBody>
      </p:sp>
      <p:sp>
        <p:nvSpPr>
          <p:cNvPr id="226" name="Ovale"/>
          <p:cNvSpPr/>
          <p:nvPr/>
        </p:nvSpPr>
        <p:spPr>
          <a:xfrm>
            <a:off x="2648234" y="6995150"/>
            <a:ext cx="248567" cy="204110"/>
          </a:xfrm>
          <a:prstGeom prst="ellipse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pic>
        <p:nvPicPr>
          <p:cNvPr id="2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959" y="1521168"/>
            <a:ext cx="12534901" cy="6210301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027" y="109520"/>
            <a:ext cx="12712746" cy="953456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5" name="Pour cet exercice, tu auras besoin d’une feuille blanche et d’un crayon à papier ou d’une ardoise avec un feutre d’ardoise."/>
          <p:cNvGrpSpPr/>
          <p:nvPr/>
        </p:nvGrpSpPr>
        <p:grpSpPr>
          <a:xfrm>
            <a:off x="8453686" y="359631"/>
            <a:ext cx="4036392" cy="3581401"/>
            <a:chOff x="0" y="0"/>
            <a:chExt cx="4036390" cy="3581400"/>
          </a:xfrm>
        </p:grpSpPr>
        <p:sp>
          <p:nvSpPr>
            <p:cNvPr id="134" name="Pour cet exercice, tu auras besoin d’une feuille blanche et d’un crayon à papier ou d’une ardoise avec un feutre d’ardoise."/>
            <p:cNvSpPr txBox="1"/>
            <p:nvPr/>
          </p:nvSpPr>
          <p:spPr>
            <a:xfrm>
              <a:off x="215900" y="139700"/>
              <a:ext cx="3604591" cy="302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Pour cet exercice, tu auras besoin d’une feuille blanche et d’un crayon à papier ou d’une ardoise avec un feutre d’ardoise.</a:t>
              </a:r>
            </a:p>
          </p:txBody>
        </p:sp>
        <p:pic>
          <p:nvPicPr>
            <p:cNvPr id="133" name="Pour cet exercice, tu auras besoin d’une feuille blanche et d’un crayon à papier ou d’une ardoise avec un feutre d’ardoise. Pour cet exercice, tu auras besoin d’une feuille blanche et d’un crayon à papier ou d’une ardoise avec un feutre d’ardoise." descr="Pour cet exercice, tu auras besoin d’une feuille blanche et d’un crayon à papier ou d’une ardoise avec un feutre d’ardoise. Pour cet exercice, tu auras besoin d’une feuille blanche et d’un crayon à papier ou d’une ardoise avec un feutre d’ardoise.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036391" cy="3581400"/>
            </a:xfrm>
            <a:prstGeom prst="rect">
              <a:avLst/>
            </a:prstGeom>
            <a:effectLst/>
          </p:spPr>
        </p:pic>
      </p:grpSp>
      <p:pic>
        <p:nvPicPr>
          <p:cNvPr id="136" name="Enregistrement audio.m4a" descr="Enregistrement audio.m4a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5612017" y="5269204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Numéro de diapositive"/>
          <p:cNvSpPr txBox="1"/>
          <p:nvPr>
            <p:ph type="sldNum" sz="quarter" idx="2"/>
          </p:nvPr>
        </p:nvSpPr>
        <p:spPr>
          <a:xfrm>
            <a:off x="12178579" y="9194800"/>
            <a:ext cx="211833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46666" fill="hold"/>
                                        <p:tgtEl>
                                          <p:spTgt spid="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3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400" y="144780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CORRECTION"/>
          <p:cNvSpPr txBox="1"/>
          <p:nvPr/>
        </p:nvSpPr>
        <p:spPr>
          <a:xfrm>
            <a:off x="4585484" y="1261446"/>
            <a:ext cx="237566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CORRECTION</a:t>
            </a:r>
          </a:p>
        </p:txBody>
      </p:sp>
      <p:sp>
        <p:nvSpPr>
          <p:cNvPr id="141" name="Numéro de diapositive"/>
          <p:cNvSpPr txBox="1"/>
          <p:nvPr>
            <p:ph type="sldNum" sz="quarter" idx="2"/>
          </p:nvPr>
        </p:nvSpPr>
        <p:spPr>
          <a:xfrm>
            <a:off x="12178579" y="9194800"/>
            <a:ext cx="211833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81450" y="2451100"/>
            <a:ext cx="5041900" cy="48514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Trouve et trace au moins 2 carrés dont les sommets sont des poins de la fiche."/>
          <p:cNvSpPr txBox="1"/>
          <p:nvPr/>
        </p:nvSpPr>
        <p:spPr>
          <a:xfrm>
            <a:off x="1063723" y="1423638"/>
            <a:ext cx="1087735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/>
            </a:lvl1pPr>
          </a:lstStyle>
          <a:p>
            <a:pPr/>
            <a:r>
              <a:t>Trouve et trace au moins 2 carrés dont les sommets sont des poins de la fiche.</a:t>
            </a:r>
          </a:p>
        </p:txBody>
      </p:sp>
      <p:sp>
        <p:nvSpPr>
          <p:cNvPr id="145" name="Numéro de diapositive"/>
          <p:cNvSpPr txBox="1"/>
          <p:nvPr>
            <p:ph type="sldNum" sz="quarter" idx="2"/>
          </p:nvPr>
        </p:nvSpPr>
        <p:spPr>
          <a:xfrm>
            <a:off x="12178579" y="9194800"/>
            <a:ext cx="211833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400" y="144780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Exemple de solution possible"/>
          <p:cNvSpPr txBox="1"/>
          <p:nvPr/>
        </p:nvSpPr>
        <p:spPr>
          <a:xfrm>
            <a:off x="3715549" y="362021"/>
            <a:ext cx="4150993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Exemple de solution possible</a:t>
            </a:r>
          </a:p>
        </p:txBody>
      </p:sp>
      <p:sp>
        <p:nvSpPr>
          <p:cNvPr id="149" name="Numéro de diapositive"/>
          <p:cNvSpPr txBox="1"/>
          <p:nvPr>
            <p:ph type="sldNum" sz="quarter" idx="2"/>
          </p:nvPr>
        </p:nvSpPr>
        <p:spPr>
          <a:xfrm>
            <a:off x="12178579" y="9194800"/>
            <a:ext cx="211833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7382" y="267001"/>
            <a:ext cx="7228041" cy="9219598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Rectangle aux angles arrondis"/>
          <p:cNvSpPr/>
          <p:nvPr/>
        </p:nvSpPr>
        <p:spPr>
          <a:xfrm>
            <a:off x="8962982" y="1490040"/>
            <a:ext cx="3851314" cy="2417918"/>
          </a:xfrm>
          <a:prstGeom prst="roundRect">
            <a:avLst>
              <a:gd name="adj" fmla="val 18298"/>
            </a:avLst>
          </a:prstGeom>
          <a:solidFill>
            <a:schemeClr val="accent1">
              <a:hueOff val="-522454"/>
              <a:satOff val="1153"/>
              <a:lumOff val="134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53" name="Si vous n’imprimez pas les documents, recopiez les calculs sur une feuille pour que votre enfant n’ait que les résultats à écrire."/>
          <p:cNvSpPr txBox="1"/>
          <p:nvPr/>
        </p:nvSpPr>
        <p:spPr>
          <a:xfrm>
            <a:off x="9177241" y="1759199"/>
            <a:ext cx="3422796" cy="1879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pc="19" sz="2000"/>
            </a:lvl1pPr>
          </a:lstStyle>
          <a:p>
            <a:pPr/>
            <a:r>
              <a:t>Si vous n’imprimez pas les documents, recopiez les calculs sur une feuille pour que votre enfant n’ait que les résultats à écrire.</a:t>
            </a:r>
          </a:p>
        </p:txBody>
      </p:sp>
      <p:sp>
        <p:nvSpPr>
          <p:cNvPr id="154" name="Attention, pour cet exercice il te faut un chronomètre. Tu dois trouver le plus de résultats en 3 minutes."/>
          <p:cNvSpPr txBox="1"/>
          <p:nvPr/>
        </p:nvSpPr>
        <p:spPr>
          <a:xfrm>
            <a:off x="8372621" y="5091999"/>
            <a:ext cx="4245453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pc="19" sz="1900"/>
            </a:lvl1pPr>
          </a:lstStyle>
          <a:p>
            <a:pPr/>
            <a:r>
              <a:t>Attention, pour cet exercice il te faut un chronomètre. Tu dois trouver le plus de résultats en 3 minutes.</a:t>
            </a:r>
          </a:p>
        </p:txBody>
      </p:sp>
      <p:sp>
        <p:nvSpPr>
          <p:cNvPr id="155" name="Numéro de diapositive"/>
          <p:cNvSpPr txBox="1"/>
          <p:nvPr>
            <p:ph type="sldNum" sz="quarter" idx="2"/>
          </p:nvPr>
        </p:nvSpPr>
        <p:spPr>
          <a:xfrm>
            <a:off x="12178579" y="9194800"/>
            <a:ext cx="211833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9295" y="0"/>
            <a:ext cx="13103390" cy="9827543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Entoure la bonne réponse ou écris la lettre correspondant à la bonne réponse sur ton cahier."/>
          <p:cNvSpPr txBox="1"/>
          <p:nvPr/>
        </p:nvSpPr>
        <p:spPr>
          <a:xfrm>
            <a:off x="1260405" y="7981382"/>
            <a:ext cx="10483990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Entoure la bonne réponse ou écris la lettre correspondant à la bonne réponse sur ton cahier.</a:t>
            </a:r>
          </a:p>
        </p:txBody>
      </p:sp>
      <p:sp>
        <p:nvSpPr>
          <p:cNvPr id="159" name="Numéro de diapositive"/>
          <p:cNvSpPr txBox="1"/>
          <p:nvPr>
            <p:ph type="sldNum" sz="quarter" idx="2"/>
          </p:nvPr>
        </p:nvSpPr>
        <p:spPr>
          <a:xfrm>
            <a:off x="12178579" y="9194800"/>
            <a:ext cx="211833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0" name="Enregistrement audio.m4a" descr="Enregistrement audio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1210376" y="947001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50000" fill="hold"/>
                                        <p:tgtEl>
                                          <p:spTgt spid="1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6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15828" y="5861727"/>
            <a:ext cx="1260432" cy="3363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1149" y="6051926"/>
            <a:ext cx="5932953" cy="3195358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2) Une girafe mesure en hauteur  …"/>
          <p:cNvSpPr txBox="1"/>
          <p:nvPr/>
        </p:nvSpPr>
        <p:spPr>
          <a:xfrm>
            <a:off x="521135" y="4902725"/>
            <a:ext cx="6703933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0" spc="33" sz="33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2) Une girafe mesure en hauteur  …</a:t>
            </a:r>
          </a:p>
        </p:txBody>
      </p:sp>
      <p:pic>
        <p:nvPicPr>
          <p:cNvPr id="16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99864" y="2248731"/>
            <a:ext cx="2156693" cy="2211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53772" y="2248731"/>
            <a:ext cx="5652040" cy="3044065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1) Un éléphant d’Afrique ça pèse …"/>
          <p:cNvSpPr txBox="1"/>
          <p:nvPr/>
        </p:nvSpPr>
        <p:spPr>
          <a:xfrm>
            <a:off x="3653302" y="972926"/>
            <a:ext cx="6703933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0" spc="33" sz="33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1) Un éléphant d’Afrique ça pèse …</a:t>
            </a:r>
          </a:p>
        </p:txBody>
      </p:sp>
      <p:pic>
        <p:nvPicPr>
          <p:cNvPr id="168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426813" y="6718960"/>
            <a:ext cx="5932953" cy="3195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191852" y="6561059"/>
            <a:ext cx="2329959" cy="2788891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3) Une baguette de pain coûte   …"/>
          <p:cNvSpPr txBox="1"/>
          <p:nvPr/>
        </p:nvSpPr>
        <p:spPr>
          <a:xfrm>
            <a:off x="7135648" y="5487078"/>
            <a:ext cx="6073943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0" spc="33" sz="33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3) Une baguette de pain coûte   …</a:t>
            </a:r>
          </a:p>
        </p:txBody>
      </p:sp>
      <p:sp>
        <p:nvSpPr>
          <p:cNvPr id="171" name="Numéro de diapositive"/>
          <p:cNvSpPr txBox="1"/>
          <p:nvPr>
            <p:ph type="sldNum" sz="quarter" idx="2"/>
          </p:nvPr>
        </p:nvSpPr>
        <p:spPr>
          <a:xfrm>
            <a:off x="12178579" y="9194800"/>
            <a:ext cx="211833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72" name="Enregistrement audio.m4a" descr="Enregistrement audio.m4a"/>
          <p:cNvPicPr>
            <a:picLocks noChangeAspect="0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>
            <a:extLst/>
          </a:blip>
          <a:stretch>
            <a:fillRect/>
          </a:stretch>
        </p:blipFill>
        <p:spPr>
          <a:xfrm>
            <a:off x="9517839" y="139445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Enregistrement audio.m4a" descr="Enregistrement audio.m4a"/>
          <p:cNvPicPr>
            <a:picLocks noChangeAspect="0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0">
            <a:extLst/>
          </a:blip>
          <a:stretch>
            <a:fillRect/>
          </a:stretch>
        </p:blipFill>
        <p:spPr>
          <a:xfrm>
            <a:off x="3428596" y="5830068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Enregistrement audio.m4a" descr="Enregistrement audio.m4a"/>
          <p:cNvPicPr>
            <a:picLocks noChangeAspect="0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10">
            <a:extLst/>
          </a:blip>
          <a:stretch>
            <a:fillRect/>
          </a:stretch>
        </p:blipFill>
        <p:spPr>
          <a:xfrm>
            <a:off x="10082018" y="6180248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878321" fill="hold"/>
                                        <p:tgtEl>
                                          <p:spTgt spid="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mediacall" nodeType="click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4288321" fill="hold"/>
                                        <p:tgtEl>
                                          <p:spTgt spid="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mediacall" nodeType="clickEffect" presetSubtype="0" presetID="1" grpId="3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9260000" fill="hold"/>
                                        <p:tgtEl>
                                          <p:spTgt spid="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5" fill="hold" display="0">
                  <p:stCondLst>
                    <p:cond delay="indefinite"/>
                  </p:stCondLst>
                </p:cTn>
                <p:tgtEl>
                  <p:spTgt spid="173"/>
                </p:tgtEl>
              </p:cMediaNode>
            </p:audio>
            <p:audio isNarration="0">
              <p:cMediaNode mute="0" showWhenStopped="0" numSld="1" vol="100000">
                <p:cTn id="16" fill="hold" display="0">
                  <p:stCondLst>
                    <p:cond delay="indefinite"/>
                  </p:stCondLst>
                </p:cTn>
                <p:tgtEl>
                  <p:spTgt spid="174"/>
                </p:tgtEl>
              </p:cMediaNode>
            </p:audio>
            <p:audio isNarration="0">
              <p:cMediaNode mute="0" showWhenStopped="0" numSld="1" vol="100000">
                <p:cTn id="17" fill="hold" display="0">
                  <p:stCondLst>
                    <p:cond delay="indefinite"/>
                  </p:stCondLst>
                </p:cTn>
                <p:tgtEl>
                  <p:spTgt spid="17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" name="Tableau"/>
          <p:cNvGraphicFramePr/>
          <p:nvPr/>
        </p:nvGraphicFramePr>
        <p:xfrm>
          <a:off x="684562" y="1920126"/>
          <a:ext cx="5786106" cy="72517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950058"/>
                <a:gridCol w="1905322"/>
                <a:gridCol w="1905322"/>
              </a:tblGrid>
              <a:tr h="1806575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5C5C5C"/>
                          </a:solidFill>
                          <a:sym typeface="Iowan Old Style"/>
                        </a:rPr>
                        <a:t>Euro
€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C5C5C"/>
                      </a:solidFill>
                      <a:miter lim="400000"/>
                    </a:lnL>
                    <a:lnR w="25400">
                      <a:solidFill>
                        <a:srgbClr val="5C5C5C"/>
                      </a:solidFill>
                      <a:miter lim="400000"/>
                    </a:lnR>
                    <a:lnT w="25400">
                      <a:solidFill>
                        <a:srgbClr val="5C5C5C"/>
                      </a:solidFill>
                      <a:miter lim="400000"/>
                    </a:lnT>
                    <a:lnB w="25400">
                      <a:solidFill>
                        <a:srgbClr val="5C5C5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2800">
                          <a:sym typeface="Iowan Old Styl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C5C5C"/>
                      </a:solidFill>
                      <a:miter lim="400000"/>
                    </a:lnL>
                    <a:lnR w="25400">
                      <a:solidFill>
                        <a:srgbClr val="5C5C5C"/>
                      </a:solidFill>
                      <a:miter lim="400000"/>
                    </a:lnR>
                    <a:lnT w="25400">
                      <a:solidFill>
                        <a:srgbClr val="5C5C5C"/>
                      </a:solidFill>
                      <a:miter lim="400000"/>
                    </a:lnT>
                    <a:lnB w="25400">
                      <a:solidFill>
                        <a:srgbClr val="5C5C5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2800">
                          <a:sym typeface="Iowan Old Styl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C5C5C"/>
                      </a:solidFill>
                      <a:miter lim="400000"/>
                    </a:lnL>
                    <a:lnR w="25400">
                      <a:solidFill>
                        <a:srgbClr val="5C5C5C"/>
                      </a:solidFill>
                      <a:miter lim="400000"/>
                    </a:lnR>
                    <a:lnT w="25400">
                      <a:solidFill>
                        <a:srgbClr val="5C5C5C"/>
                      </a:solidFill>
                      <a:miter lim="400000"/>
                    </a:lnT>
                    <a:lnB w="25400">
                      <a:solidFill>
                        <a:srgbClr val="5C5C5C"/>
                      </a:solidFill>
                      <a:miter lim="400000"/>
                    </a:lnB>
                  </a:tcPr>
                </a:tc>
              </a:tr>
              <a:tr h="1806575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5C5C5C"/>
                          </a:solidFill>
                          <a:sym typeface="Iowan Old Style"/>
                        </a:rPr>
                        <a:t>Kilogramme
Kg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C5C5C"/>
                      </a:solidFill>
                      <a:miter lim="400000"/>
                    </a:lnL>
                    <a:lnR w="25400">
                      <a:solidFill>
                        <a:srgbClr val="5C5C5C"/>
                      </a:solidFill>
                      <a:miter lim="400000"/>
                    </a:lnR>
                    <a:lnT w="25400">
                      <a:solidFill>
                        <a:srgbClr val="5C5C5C"/>
                      </a:solidFill>
                      <a:miter lim="400000"/>
                    </a:lnT>
                    <a:lnB w="25400">
                      <a:solidFill>
                        <a:srgbClr val="5C5C5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2800">
                          <a:sym typeface="Iowan Old Styl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C5C5C"/>
                      </a:solidFill>
                      <a:miter lim="400000"/>
                    </a:lnL>
                    <a:lnR w="25400">
                      <a:solidFill>
                        <a:srgbClr val="5C5C5C"/>
                      </a:solidFill>
                      <a:miter lim="400000"/>
                    </a:lnR>
                    <a:lnT w="25400">
                      <a:solidFill>
                        <a:srgbClr val="5C5C5C"/>
                      </a:solidFill>
                      <a:miter lim="400000"/>
                    </a:lnT>
                    <a:lnB w="25400">
                      <a:solidFill>
                        <a:srgbClr val="5C5C5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2800">
                          <a:sym typeface="Iowan Old Styl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C5C5C"/>
                      </a:solidFill>
                      <a:miter lim="400000"/>
                    </a:lnL>
                    <a:lnR w="25400">
                      <a:solidFill>
                        <a:srgbClr val="5C5C5C"/>
                      </a:solidFill>
                      <a:miter lim="400000"/>
                    </a:lnR>
                    <a:lnT w="25400">
                      <a:solidFill>
                        <a:srgbClr val="5C5C5C"/>
                      </a:solidFill>
                      <a:miter lim="400000"/>
                    </a:lnT>
                    <a:lnB w="25400">
                      <a:solidFill>
                        <a:srgbClr val="5C5C5C"/>
                      </a:solidFill>
                      <a:miter lim="400000"/>
                    </a:lnB>
                  </a:tcPr>
                </a:tc>
              </a:tr>
              <a:tr h="1806575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5C5C5C"/>
                          </a:solidFill>
                          <a:sym typeface="Iowan Old Style"/>
                        </a:rPr>
                        <a:t>Kilomètre
Km
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C5C5C"/>
                      </a:solidFill>
                      <a:miter lim="400000"/>
                    </a:lnL>
                    <a:lnR w="25400">
                      <a:solidFill>
                        <a:srgbClr val="5C5C5C"/>
                      </a:solidFill>
                      <a:miter lim="400000"/>
                    </a:lnR>
                    <a:lnT w="25400">
                      <a:solidFill>
                        <a:srgbClr val="5C5C5C"/>
                      </a:solidFill>
                      <a:miter lim="400000"/>
                    </a:lnT>
                    <a:lnB w="25400">
                      <a:solidFill>
                        <a:srgbClr val="5C5C5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2800">
                          <a:sym typeface="Iowan Old Styl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C5C5C"/>
                      </a:solidFill>
                      <a:miter lim="400000"/>
                    </a:lnL>
                    <a:lnR w="25400">
                      <a:solidFill>
                        <a:srgbClr val="5C5C5C"/>
                      </a:solidFill>
                      <a:miter lim="400000"/>
                    </a:lnR>
                    <a:lnT w="25400">
                      <a:solidFill>
                        <a:srgbClr val="5C5C5C"/>
                      </a:solidFill>
                      <a:miter lim="400000"/>
                    </a:lnT>
                    <a:lnB w="25400">
                      <a:solidFill>
                        <a:srgbClr val="5C5C5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2800">
                          <a:sym typeface="Iowan Old Styl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C5C5C"/>
                      </a:solidFill>
                      <a:miter lim="400000"/>
                    </a:lnL>
                    <a:lnR w="25400">
                      <a:solidFill>
                        <a:srgbClr val="5C5C5C"/>
                      </a:solidFill>
                      <a:miter lim="400000"/>
                    </a:lnR>
                    <a:lnT w="25400">
                      <a:solidFill>
                        <a:srgbClr val="5C5C5C"/>
                      </a:solidFill>
                      <a:miter lim="400000"/>
                    </a:lnT>
                    <a:lnB w="25400">
                      <a:solidFill>
                        <a:srgbClr val="5C5C5C"/>
                      </a:solidFill>
                      <a:miter lim="400000"/>
                    </a:lnB>
                  </a:tcPr>
                </a:tc>
              </a:tr>
              <a:tr h="1806575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5C5C5C"/>
                          </a:solidFill>
                          <a:sym typeface="Iowan Old Style"/>
                        </a:rPr>
                        <a:t>Durée
h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C5C5C"/>
                      </a:solidFill>
                      <a:miter lim="400000"/>
                    </a:lnL>
                    <a:lnR w="25400">
                      <a:solidFill>
                        <a:srgbClr val="5C5C5C"/>
                      </a:solidFill>
                      <a:miter lim="400000"/>
                    </a:lnR>
                    <a:lnT w="25400">
                      <a:solidFill>
                        <a:srgbClr val="5C5C5C"/>
                      </a:solidFill>
                      <a:miter lim="400000"/>
                    </a:lnT>
                    <a:lnB w="25400">
                      <a:solidFill>
                        <a:srgbClr val="5C5C5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2800">
                          <a:sym typeface="Iowan Old Styl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C5C5C"/>
                      </a:solidFill>
                      <a:miter lim="400000"/>
                    </a:lnL>
                    <a:lnR w="25400">
                      <a:solidFill>
                        <a:srgbClr val="5C5C5C"/>
                      </a:solidFill>
                      <a:miter lim="400000"/>
                    </a:lnR>
                    <a:lnT w="25400">
                      <a:solidFill>
                        <a:srgbClr val="5C5C5C"/>
                      </a:solidFill>
                      <a:miter lim="400000"/>
                    </a:lnT>
                    <a:lnB w="25400">
                      <a:solidFill>
                        <a:srgbClr val="5C5C5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2800">
                          <a:sym typeface="Iowan Old Styl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C5C5C"/>
                      </a:solidFill>
                      <a:miter lim="400000"/>
                    </a:lnL>
                    <a:lnR w="25400">
                      <a:solidFill>
                        <a:srgbClr val="5C5C5C"/>
                      </a:solidFill>
                      <a:miter lim="400000"/>
                    </a:lnR>
                    <a:lnT w="25400">
                      <a:solidFill>
                        <a:srgbClr val="5C5C5C"/>
                      </a:solidFill>
                      <a:miter lim="400000"/>
                    </a:lnT>
                    <a:lnB w="25400">
                      <a:solidFill>
                        <a:srgbClr val="5C5C5C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17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82873" y="191689"/>
            <a:ext cx="1369126" cy="14328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53086" y="1805719"/>
            <a:ext cx="1028701" cy="1041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7898" y="4124722"/>
            <a:ext cx="1066801" cy="10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147898" y="5328296"/>
            <a:ext cx="1066801" cy="1028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66948" y="6428828"/>
            <a:ext cx="1028701" cy="1041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838786" y="3028344"/>
            <a:ext cx="1257301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147898" y="8687870"/>
            <a:ext cx="1066801" cy="990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122498" y="7717149"/>
            <a:ext cx="1117601" cy="990601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Étiquettes de prix"/>
          <p:cNvSpPr txBox="1"/>
          <p:nvPr/>
        </p:nvSpPr>
        <p:spPr>
          <a:xfrm>
            <a:off x="9450728" y="615992"/>
            <a:ext cx="263104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Étiquettes de prix</a:t>
            </a:r>
          </a:p>
        </p:txBody>
      </p:sp>
      <p:sp>
        <p:nvSpPr>
          <p:cNvPr id="186" name="Sablier"/>
          <p:cNvSpPr txBox="1"/>
          <p:nvPr/>
        </p:nvSpPr>
        <p:spPr>
          <a:xfrm>
            <a:off x="9528545" y="1949168"/>
            <a:ext cx="113393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Sablier</a:t>
            </a:r>
          </a:p>
        </p:txBody>
      </p:sp>
      <p:sp>
        <p:nvSpPr>
          <p:cNvPr id="187" name="Route"/>
          <p:cNvSpPr txBox="1"/>
          <p:nvPr/>
        </p:nvSpPr>
        <p:spPr>
          <a:xfrm>
            <a:off x="9658767" y="3180744"/>
            <a:ext cx="95874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Route</a:t>
            </a:r>
          </a:p>
        </p:txBody>
      </p:sp>
      <p:sp>
        <p:nvSpPr>
          <p:cNvPr id="188" name="Balance"/>
          <p:cNvSpPr txBox="1"/>
          <p:nvPr/>
        </p:nvSpPr>
        <p:spPr>
          <a:xfrm>
            <a:off x="9658767" y="4443665"/>
            <a:ext cx="131025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Balance </a:t>
            </a:r>
          </a:p>
        </p:txBody>
      </p:sp>
      <p:sp>
        <p:nvSpPr>
          <p:cNvPr id="189" name="GPS"/>
          <p:cNvSpPr txBox="1"/>
          <p:nvPr/>
        </p:nvSpPr>
        <p:spPr>
          <a:xfrm>
            <a:off x="9877148" y="5550546"/>
            <a:ext cx="77366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GPS</a:t>
            </a:r>
          </a:p>
        </p:txBody>
      </p:sp>
      <p:sp>
        <p:nvSpPr>
          <p:cNvPr id="190" name="Réveil"/>
          <p:cNvSpPr txBox="1"/>
          <p:nvPr/>
        </p:nvSpPr>
        <p:spPr>
          <a:xfrm>
            <a:off x="9827232" y="6657428"/>
            <a:ext cx="99980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Réveil</a:t>
            </a:r>
          </a:p>
        </p:txBody>
      </p:sp>
      <p:sp>
        <p:nvSpPr>
          <p:cNvPr id="191" name="Caisse enregistreuse"/>
          <p:cNvSpPr txBox="1"/>
          <p:nvPr/>
        </p:nvSpPr>
        <p:spPr>
          <a:xfrm>
            <a:off x="9645272" y="7920349"/>
            <a:ext cx="293177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Caisse enregistreuse</a:t>
            </a:r>
          </a:p>
        </p:txBody>
      </p:sp>
      <p:sp>
        <p:nvSpPr>
          <p:cNvPr id="192" name="Balance"/>
          <p:cNvSpPr txBox="1"/>
          <p:nvPr/>
        </p:nvSpPr>
        <p:spPr>
          <a:xfrm>
            <a:off x="9672008" y="8871190"/>
            <a:ext cx="131025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Balance </a:t>
            </a:r>
          </a:p>
        </p:txBody>
      </p:sp>
      <p:sp>
        <p:nvSpPr>
          <p:cNvPr id="193" name="Déplace les images dans le tableau pour mettre ensemble ce qui va ensemble"/>
          <p:cNvSpPr txBox="1"/>
          <p:nvPr/>
        </p:nvSpPr>
        <p:spPr>
          <a:xfrm>
            <a:off x="482226" y="374692"/>
            <a:ext cx="6165377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Déplace les images dans le tableau pour mettre ensemble ce qui va ensemble</a:t>
            </a:r>
          </a:p>
        </p:txBody>
      </p:sp>
      <p:sp>
        <p:nvSpPr>
          <p:cNvPr id="194" name="Numéro de diapositive"/>
          <p:cNvSpPr txBox="1"/>
          <p:nvPr>
            <p:ph type="sldNum" sz="quarter" idx="2"/>
          </p:nvPr>
        </p:nvSpPr>
        <p:spPr>
          <a:xfrm>
            <a:off x="12178579" y="9194800"/>
            <a:ext cx="211833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1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1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