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ue" id="{E75E278A-FF0E-49A4-B170-79828D63BBAD}">
          <p14:sldIdLst>
            <p14:sldId id="256"/>
          </p14:sldIdLst>
        </p14:section>
        <p14:section name="Création, morphose, annotation, collaboration, recherche" id="{B9B51309-D148-4332-87C2-07BE32FBCA3B}">
          <p14:sldIdLst>
            <p14:sldId id="257"/>
            <p14:sldId id="258"/>
          </p14:sldIdLst>
        </p14:section>
        <p14:section name="En savoir plus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14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04" y="-3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3B9F70-C9FE-45FE-8BA2-11B9BDB0807C}" type="datetime1">
              <a:rPr lang="fr-FR" smtClean="0"/>
              <a:t>03/05/2020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2DDE82-2D54-4AB2-8114-EB06BAB63866}" type="datetime1">
              <a:rPr lang="fr-FR" noProof="0" smtClean="0"/>
              <a:t>03/05/2020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r>
              <a:rPr lang="en-US" noProof="0" dirty="0"/>
              <a:t>+</a:t>
            </a:r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 dirty="0"/>
          </a:p>
        </p:txBody>
      </p:sp>
      <p:cxnSp>
        <p:nvCxnSpPr>
          <p:cNvPr id="12" name="Connecteur droit 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Cliquez pour modifier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F100C82-D502-454B-9D54-D5DEB14EB94C}" type="datetime1">
              <a:rPr lang="fr-FR" noProof="0" smtClean="0"/>
              <a:t>03/05/2020</a:t>
            </a:fld>
            <a:endParaRPr lang="fr-FR" noProof="0" dirty="0"/>
          </a:p>
        </p:txBody>
      </p:sp>
      <p:sp>
        <p:nvSpPr>
          <p:cNvPr id="7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Cliquez pour modifier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Deuxième niveau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Troisième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Quatrième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E4A3FCC-7018-480A-9973-FBF3BF4CEEDD}" type="datetime1">
              <a:rPr lang="fr-FR" noProof="0" smtClean="0"/>
              <a:t>03/05/2020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cxnSp>
        <p:nvCxnSpPr>
          <p:cNvPr id="8" name="Connecteur droit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3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slideLayout" Target="../slideLayouts/slideLayout3.xml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5" Type="http://schemas.microsoft.com/office/2007/relationships/media" Target="../media/media9.m4a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fr-FR" sz="4800" dirty="0">
                <a:solidFill>
                  <a:schemeClr val="bg1"/>
                </a:solidFill>
              </a:rPr>
              <a:t>Lecture : la lettre s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r-FR" sz="2400" dirty="0">
                <a:solidFill>
                  <a:schemeClr val="bg1"/>
                </a:solidFill>
                <a:latin typeface="+mj-lt"/>
              </a:rPr>
              <a:t>Phonologie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291F7-DE61-4A4C-A7EE-21A3ED0F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Fusion 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E95AD-6FFA-4C18-B14F-13A4CD076A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Je vais te proposer une suite de sons afin que tu puisses reconstituer un mot, écoute bien ces sons en cliquant sur l’icône du haut-parleur puis dit à tes parents de quel mot il s’agit.</a:t>
            </a:r>
          </a:p>
          <a:p>
            <a:r>
              <a:rPr lang="fr-FR" sz="2000" dirty="0"/>
              <a:t> Voici les sons :                        écoute la réponse : </a:t>
            </a:r>
          </a:p>
          <a:p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Voici les sons :                        écoute la réponse :           </a:t>
            </a:r>
          </a:p>
          <a:p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Voici les sons :                        écoute la réponse :</a:t>
            </a:r>
            <a:endParaRPr lang="fr-FR" sz="2000" dirty="0"/>
          </a:p>
        </p:txBody>
      </p:sp>
      <p:pic>
        <p:nvPicPr>
          <p:cNvPr id="4" name="Mot 1">
            <a:hlinkClick r:id="" action="ppaction://media"/>
            <a:extLst>
              <a:ext uri="{FF2B5EF4-FFF2-40B4-BE49-F238E27FC236}">
                <a16:creationId xmlns:a16="http://schemas.microsoft.com/office/drawing/2014/main" id="{DB8CEE6C-0C9D-468A-A350-B0813A590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05619" y="3751057"/>
            <a:ext cx="487363" cy="487363"/>
          </a:xfrm>
          <a:prstGeom prst="rect">
            <a:avLst/>
          </a:prstGeom>
        </p:spPr>
      </p:pic>
      <p:pic>
        <p:nvPicPr>
          <p:cNvPr id="5" name="poisson">
            <a:hlinkClick r:id="" action="ppaction://media"/>
            <a:extLst>
              <a:ext uri="{FF2B5EF4-FFF2-40B4-BE49-F238E27FC236}">
                <a16:creationId xmlns:a16="http://schemas.microsoft.com/office/drawing/2014/main" id="{DF645F93-9E9B-46AA-912E-8501C991EA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6000" y="3759723"/>
            <a:ext cx="487363" cy="487363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E31423D-D28E-4362-BF8B-0B608B9B863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05618" y="4526978"/>
            <a:ext cx="487363" cy="487363"/>
          </a:xfrm>
          <a:prstGeom prst="rect">
            <a:avLst/>
          </a:prstGeom>
        </p:spPr>
      </p:pic>
      <p:pic>
        <p:nvPicPr>
          <p:cNvPr id="7" name="cousin">
            <a:hlinkClick r:id="" action="ppaction://media"/>
            <a:extLst>
              <a:ext uri="{FF2B5EF4-FFF2-40B4-BE49-F238E27FC236}">
                <a16:creationId xmlns:a16="http://schemas.microsoft.com/office/drawing/2014/main" id="{B6E3E890-E143-42C6-A3FA-D8B633FE37E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999" y="4526977"/>
            <a:ext cx="487363" cy="487363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B619365-3E14-4BA3-A417-F0AC9DA960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02133" y="5202055"/>
            <a:ext cx="487363" cy="487363"/>
          </a:xfrm>
          <a:prstGeom prst="rect">
            <a:avLst/>
          </a:prstGeom>
        </p:spPr>
      </p:pic>
      <p:pic>
        <p:nvPicPr>
          <p:cNvPr id="9" name="sirène">
            <a:hlinkClick r:id="" action="ppaction://media"/>
            <a:extLst>
              <a:ext uri="{FF2B5EF4-FFF2-40B4-BE49-F238E27FC236}">
                <a16:creationId xmlns:a16="http://schemas.microsoft.com/office/drawing/2014/main" id="{4C0011DC-438E-4F34-8BD3-EFDD57BDC9D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998" y="5202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291F7-DE61-4A4C-A7EE-21A3ED0F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Fusion 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E95AD-6FFA-4C18-B14F-13A4CD076A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1800" dirty="0"/>
              <a:t>Je vais te proposer une suite de sons afin que tu puisses reconstituer un mot, écoute bien ces sons en cliquant sur l’icône du haut-parleur puis dit à tes parents de quel mot il s’agit.</a:t>
            </a:r>
          </a:p>
          <a:p>
            <a:r>
              <a:rPr lang="fr-FR" dirty="0"/>
              <a:t> </a:t>
            </a:r>
            <a:r>
              <a:rPr lang="fr-FR" sz="2000" dirty="0"/>
              <a:t>Voici les sons :                        écoute la réponse : </a:t>
            </a:r>
          </a:p>
          <a:p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Voici les sons :                        écoute la réponse :    </a:t>
            </a:r>
          </a:p>
          <a:p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Voici les sons :                        écoute la réponse : </a:t>
            </a:r>
            <a:endParaRPr lang="fr-FR" sz="2000" dirty="0"/>
          </a:p>
        </p:txBody>
      </p:sp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1B72B9D-CA5A-4D6C-8C4E-884896C54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0939" y="3814796"/>
            <a:ext cx="487363" cy="487363"/>
          </a:xfrm>
          <a:prstGeom prst="rect">
            <a:avLst/>
          </a:prstGeom>
        </p:spPr>
      </p:pic>
      <p:pic>
        <p:nvPicPr>
          <p:cNvPr id="11" name="coussin">
            <a:hlinkClick r:id="" action="ppaction://media"/>
            <a:extLst>
              <a:ext uri="{FF2B5EF4-FFF2-40B4-BE49-F238E27FC236}">
                <a16:creationId xmlns:a16="http://schemas.microsoft.com/office/drawing/2014/main" id="{D9128B5A-3208-4AF8-BD89-DCD541652E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36253" y="3834020"/>
            <a:ext cx="487363" cy="487363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EBC7885-AF18-4F4B-BD93-F86E243117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0938" y="4549140"/>
            <a:ext cx="487363" cy="487363"/>
          </a:xfrm>
          <a:prstGeom prst="rect">
            <a:avLst/>
          </a:prstGeom>
        </p:spPr>
      </p:pic>
      <p:pic>
        <p:nvPicPr>
          <p:cNvPr id="13" name="poison">
            <a:hlinkClick r:id="" action="ppaction://media"/>
            <a:extLst>
              <a:ext uri="{FF2B5EF4-FFF2-40B4-BE49-F238E27FC236}">
                <a16:creationId xmlns:a16="http://schemas.microsoft.com/office/drawing/2014/main" id="{1EB2101D-6800-4268-9263-AF65E7D4319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36252" y="4549140"/>
            <a:ext cx="487363" cy="487363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11F6E01-B310-423B-BC08-A07BA0E2852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54612" y="5324027"/>
            <a:ext cx="487363" cy="487363"/>
          </a:xfrm>
          <a:prstGeom prst="rect">
            <a:avLst/>
          </a:prstGeom>
        </p:spPr>
      </p:pic>
      <p:pic>
        <p:nvPicPr>
          <p:cNvPr id="15" name="usine">
            <a:hlinkClick r:id="" action="ppaction://media"/>
            <a:extLst>
              <a:ext uri="{FF2B5EF4-FFF2-40B4-BE49-F238E27FC236}">
                <a16:creationId xmlns:a16="http://schemas.microsoft.com/office/drawing/2014/main" id="{10891D41-1276-40A3-9FA8-07A4997D9C1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36251" y="5299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2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ocBienven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4340_TF10001108" id="{21D781BD-D87E-410F-98B2-1F83A9D33089}" vid="{EAAC1C9A-8D2C-4710-8D5B-945A6982405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Bienvenue dans PowerPoint</Template>
  <TotalTime>27</TotalTime>
  <Words>139</Words>
  <Application>Microsoft Office PowerPoint</Application>
  <PresentationFormat>Grand écran</PresentationFormat>
  <Paragraphs>13</Paragraphs>
  <Slides>3</Slides>
  <Notes>1</Notes>
  <HiddenSlides>0</HiddenSlides>
  <MMClips>12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Segoe UI</vt:lpstr>
      <vt:lpstr>Segoe UI Light</vt:lpstr>
      <vt:lpstr>DocBienvenue</vt:lpstr>
      <vt:lpstr>Lecture : la lettre s</vt:lpstr>
      <vt:lpstr>Fusion orale</vt:lpstr>
      <vt:lpstr>Fusion orale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: la lettre s</dc:title>
  <dc:creator>Sabine  Gautier</dc:creator>
  <cp:keywords/>
  <cp:lastModifiedBy>Sabine  Gautier</cp:lastModifiedBy>
  <cp:revision>3</cp:revision>
  <dcterms:created xsi:type="dcterms:W3CDTF">2020-05-03T08:38:00Z</dcterms:created>
  <dcterms:modified xsi:type="dcterms:W3CDTF">2020-05-03T09:05:01Z</dcterms:modified>
  <cp:version/>
</cp:coreProperties>
</file>