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1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9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7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3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6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C3F1B94-FC97-4C88-BAFD-107EA3B840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1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664A62-D0CB-4F7E-9B51-BA2214071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5BB047-62F7-401E-8951-6BB4A40DE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fr-FR"/>
              <a:t>Lecture du jour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76073C-FC66-4D12-9D98-4AF42E194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fr-FR"/>
              <a:t>Activité 1 : Fusion de sons pour trouver un mot</a:t>
            </a: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87A91D8-2360-47B2-8EE4-77093E9E1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4B86551-0B18-47D8-8749-EFFBD6D023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3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CA719-A004-4865-8BFB-DBC4EE78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C3754-9BD9-4966-8ECA-FFA7DE7F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train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5571AE3-CD75-4CAC-8E7E-68E0D96D1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23149-D858-442D-8849-2F8B5355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A34501D-5B0B-4E53-B805-16C32EDAA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95950" y="3635111"/>
            <a:ext cx="1335668" cy="6519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F4D1F56-6DA1-4EAE-A4DB-3D573D588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50" y="3635111"/>
            <a:ext cx="800100" cy="651933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84F56D6-7EC3-4132-99A4-58168EB3F0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A55FF-FA56-4944-A52C-57EA3B82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3108D-6B3E-45F2-B9AC-215B674D5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autant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A5E4D1E-0B59-4863-B414-600572CF5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30960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9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C9C74-466F-4DB8-856F-F0ED31A8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8D36FE-AE8E-4DC1-A0C7-FAFDA9C6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Ecoute bien, je vais te dire des sons. Il faut que tu reconstitues un mot avec ces sons.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B8BF447-3E1F-4239-A070-3201EB09D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392D6-F472-4354-A444-A6675189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1E6A9A6-483D-4A43-B197-C06C82020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62349" y="3200400"/>
            <a:ext cx="4602753" cy="1032669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0332770-298B-478D-979B-FD4DFB1A1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0043" y="25060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959EF-3EB8-418C-A20D-C4C56CBE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71679-81D5-41EA-95FE-F897B0ABA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/>
              <a:t>château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B8AD0FB-E673-47A5-A89F-AD3214D3E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DA429-CADC-4FBD-AD30-CB604E37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C3CEB31-FD07-4AC7-BADF-9D1623F24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980249" y="3040191"/>
            <a:ext cx="5103964" cy="1069693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EAD4AC6-4A74-484A-8528-B1DCF9A4E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E2ECDB7-C5E1-45D3-9C57-E3C4910810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8549" y="22799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B8754-A4C6-44C9-AD3C-454FE2F7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7B062-B6A0-4DF5-A850-7694B5043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manteau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E516C95-4273-4E22-B14D-9D0C9882F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8D174-4E55-4C0F-833E-35A6F7ED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A3F0B62-E670-4073-B9C8-BFD04B371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391054" y="3020834"/>
            <a:ext cx="4950604" cy="1197205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B28F7D1-DE8F-4240-91DD-45E09C494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A0BDE20-63F3-4000-9FE4-E3908D213B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7843" y="2231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AA66F-EDEA-4E55-B9AC-AFB76D82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552F50-C418-4CB4-8E9D-C64A15FB3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balai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4DD0F25-0029-47DA-8B6C-07CEB87842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CBFA1-2969-4696-AE54-25CCC0C2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877B255-9A64-42A0-AF30-1D07B54E6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46576" y="2953147"/>
            <a:ext cx="3290184" cy="951706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C88E710-1957-4211-BA08-61FFA4C92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04305" y="20561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3724"/>
      </a:dk2>
      <a:lt2>
        <a:srgbClr val="E2E7E8"/>
      </a:lt2>
      <a:accent1>
        <a:srgbClr val="C1998B"/>
      </a:accent1>
      <a:accent2>
        <a:srgbClr val="B5A17B"/>
      </a:accent2>
      <a:accent3>
        <a:srgbClr val="A3A67E"/>
      </a:accent3>
      <a:accent4>
        <a:srgbClr val="8FAA74"/>
      </a:accent4>
      <a:accent5>
        <a:srgbClr val="85AB82"/>
      </a:accent5>
      <a:accent6>
        <a:srgbClr val="77AF8A"/>
      </a:accent6>
      <a:hlink>
        <a:srgbClr val="5D8A99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40</Words>
  <Application>Microsoft Office PowerPoint</Application>
  <PresentationFormat>Grand écran</PresentationFormat>
  <Paragraphs>9</Paragraphs>
  <Slides>12</Slides>
  <Notes>0</Notes>
  <HiddenSlides>0</HiddenSlides>
  <MMClips>15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Elephant</vt:lpstr>
      <vt:lpstr>BrushVTI</vt:lpstr>
      <vt:lpstr>Lecture du jour</vt:lpstr>
      <vt:lpstr>Consigne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du jour</dc:title>
  <dc:creator>Sabine  Gautier</dc:creator>
  <cp:lastModifiedBy>Sabine  Gautier</cp:lastModifiedBy>
  <cp:revision>4</cp:revision>
  <cp:lastPrinted>2020-03-23T08:26:13Z</cp:lastPrinted>
  <dcterms:created xsi:type="dcterms:W3CDTF">2020-03-23T07:55:03Z</dcterms:created>
  <dcterms:modified xsi:type="dcterms:W3CDTF">2020-03-23T09:51:23Z</dcterms:modified>
</cp:coreProperties>
</file>