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77" d="100"/>
          <a:sy n="77" d="100"/>
        </p:scale>
        <p:origin x="72" y="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3BB0E-735A-4F24-A9D6-0ACF678DE3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917D6D-FE8F-4E2E-AB31-92DDACBF1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136C9E-4F3B-4D10-AA0C-30991E03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35FED-6AEF-4FE4-B962-286A5C1D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659361-68B5-4840-8581-BCE194C0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7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9BD1CC-1332-4D0F-BEF9-F7410B57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8378E0-774A-47CF-938F-1EE4A7D90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76B56E-041E-4160-BB6F-CC384D90A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207DCF-9244-4498-BB80-396327A7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8C8948-3F2D-4FDE-AAD7-04B521C7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3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13BADBB-B2BA-48EB-A19B-EE9525939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85D214F-A976-4DFF-8354-F49F9764E0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529767-066D-4CF0-BD0D-6011359D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E22F2F-D193-4242-9C6C-38E59126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7249AC7-6F26-446E-93CD-C3700002D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74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4CAA5F-CDB8-47BB-9922-13FDB0B3D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7EB51E-7FF9-4FA0-80C5-EC926C604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A47E42-E0EA-41A8-B0CA-E0E323B11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6D8837-E333-4F65-B000-51C44350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73AE33-B9F7-4E2C-BB41-191B0715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04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C88C4F-3023-4CD7-909D-81BF39F6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DE4883-EE0B-4F83-B12A-BFB17B731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386B6-8263-428A-9065-E279A5117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60870-E4B6-406A-8616-8810CF41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C4D7F4-EA78-4298-8313-57BD8652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07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E439E0-A51E-4CD5-9654-C80086CC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DAF707-0C62-4442-8D94-F9A4CFA24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066D622-AFE8-4860-9D6E-D5BC1BE35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5AF5A5D-D1A4-491D-A4D5-A48A88C8A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E13490C-F9AA-4D85-83F6-574D4EB3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78463D-A614-454A-B75A-3DFC094B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C2E5A2-1FDC-407E-9F30-6870ABA3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B8B61A-5DDA-456E-991C-4BD98F524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0B8CA92-408A-4955-88FD-2651022CF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0CDEDC-68BA-41A4-93F6-9A0F366A6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F2B84CF-2133-4D6B-BAC7-E439FE243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517337-4875-42C7-A90A-147674F1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E33361-615F-42E3-AFCF-FFE0B6CE9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02715F3-B8AB-4C0E-8807-DE128FA71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211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3ABCA2-FF64-4FB7-B5AC-12179EB3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19CD97-AFD7-4C50-8E42-7D8B897B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34BD24-5FA4-42D7-9253-1F66C8CB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149EC7-BF25-4A50-9B4E-CBD416FA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88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B54B1E-FAF9-42D2-B703-BCA5661F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F0687F-EB4E-449B-AEE5-AAB38CEBC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5FF910-9F74-4BBB-9BD2-74194293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58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85302-35A1-449A-AF63-6314410D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4B875D-7260-48EA-90BC-1E30AE7F7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D544831-95BD-472F-AAC5-DA01972692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656B8F-BFF6-4C28-B656-EEE72728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49D7B2-1AE6-4B78-89B5-090A6DDA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9A3F1E-AD5B-4D81-A7FE-2A2AFF84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098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96D3A1-D295-4362-BD25-9671CDF5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D5B3F7-7F6F-45AD-A893-7BE82C9BA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291B1F3-C782-45D2-ABF5-774DBD2C5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8BC70F-8CD8-487C-8D61-5042A002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BE34550-B47B-42EC-8B77-A4722BB3C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055BF17-55FF-4812-AC77-053CAC9A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96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E0A533-837F-494F-822C-C054D6BDA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F8CA1-A8AD-40F4-AC18-91433CFBA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93F188-FFA9-4FA5-93F6-CED6D1A9C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FD2E0-AAEF-4CBC-860A-A6517FEBCC76}" type="datetimeFigureOut">
              <a:rPr lang="fr-FR" smtClean="0"/>
              <a:t>23/03/2020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F9BB01-01D7-4CA2-B683-170B113FB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98EA08-1479-4351-BF9D-B45FC0F54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3E6F-3407-4280-818E-DA02AC1FF6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1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DD5964F-14A7-4C66-BDD3-30C485702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fr-FR" dirty="0"/>
              <a:t>Leçon de mathématiques </a:t>
            </a:r>
            <a:r>
              <a:rPr lang="fr-FR" sz="3100" dirty="0"/>
              <a:t>(2nde partie)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9C81C3-5DAC-4B76-897D-DF65422379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925942" cy="1737360"/>
          </a:xfrm>
        </p:spPr>
        <p:txBody>
          <a:bodyPr anchor="ctr">
            <a:normAutofit/>
          </a:bodyPr>
          <a:lstStyle/>
          <a:p>
            <a:pPr algn="l"/>
            <a:r>
              <a:rPr lang="fr-FR" dirty="0"/>
              <a:t>Problème</a:t>
            </a:r>
          </a:p>
          <a:p>
            <a:pPr algn="l"/>
            <a:r>
              <a:rPr lang="fr-FR" dirty="0"/>
              <a:t>Situation d’apprentissage</a:t>
            </a:r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897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0D25D-DA01-4A37-BA47-8E2107F9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C068ACC-1EBA-4F8D-8C25-2C60BE215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85" y="1825625"/>
            <a:ext cx="5730629" cy="4351338"/>
          </a:xfr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A1E38C86-E356-47A2-A4AA-B0128D4EF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26568" y="192225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8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229048-30CB-42A9-AB6B-77EFBBCD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 correction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37F4156-EB66-4FEA-9310-4804B007F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35" y="1825625"/>
            <a:ext cx="5596929" cy="4351338"/>
          </a:xfrm>
        </p:spPr>
      </p:pic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B7B29A6E-DDBE-478F-8DE4-5F11E41016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438" y="197195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B350C7-F34A-4C00-AA36-698631460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Situation d’apprentissage : tableau des nombres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E383A-1F90-458D-B964-140262B4D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Tableau des nombres : </a:t>
            </a:r>
            <a:r>
              <a:rPr lang="fr-FR" dirty="0"/>
              <a:t>complète le tableau avec les nombres manquants (</a:t>
            </a:r>
            <a:r>
              <a:rPr lang="fr-FR" i="1" dirty="0"/>
              <a:t>si vous n’imprimez pas votre enfant peut montrer du doigt la ligne demandée et écrire les nombres sur son cahier</a:t>
            </a:r>
            <a:r>
              <a:rPr lang="fr-FR" dirty="0"/>
              <a:t>).</a:t>
            </a:r>
          </a:p>
        </p:txBody>
      </p:sp>
      <p:pic>
        <p:nvPicPr>
          <p:cNvPr id="6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C31FCD7C-9F61-433A-833D-46BFFDAD3B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2A7A1-4233-4BEC-82DD-275D1569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des nombres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F088613-D320-4D36-9301-ABAFC33BC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27198" y="1831880"/>
            <a:ext cx="6737604" cy="4338828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4BB1488-664F-4E04-BA87-EE0DB7F65D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8925" y="15176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FC596F-1CBB-4B56-9150-9CB9E96D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des nombres complété</a:t>
            </a:r>
          </a:p>
        </p:txBody>
      </p:sp>
      <p:pic>
        <p:nvPicPr>
          <p:cNvPr id="6" name="Espace réservé du contenu 5" descr="Une image contenant blanc, clavier, valise, bagage&#10;&#10;Description générée automatiquement">
            <a:extLst>
              <a:ext uri="{FF2B5EF4-FFF2-40B4-BE49-F238E27FC236}">
                <a16:creationId xmlns:a16="http://schemas.microsoft.com/office/drawing/2014/main" id="{785EF82D-5060-43F2-8F85-FBFEC0116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318" y="1825625"/>
            <a:ext cx="4357364" cy="4351338"/>
          </a:xfrm>
        </p:spPr>
      </p:pic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60CD7A6-8234-47E4-897D-272BB59B5D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4899" y="22999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9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0615F-8622-4113-B140-A94BCD12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 nombres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329406-3F6A-405D-BC4B-0461BFC39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Une fois le tableau complété, faites colorier les familles de nombres à votre enfant au crayon de couleurs (la famille des dix en rouge, la famille des vingt en bleu, … jusqu’à la famille des soixante en marron). Demander à votre enfant d’observer le tableau et faire remarquer les régularités.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3F0367B-761D-4C37-8D52-F087516609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2560" y="43970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5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33B491-B728-46EB-83B6-2B525F0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Tableau des nombres corrigé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431A117-4363-458A-B62B-794BF2CB5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5751" y="2290004"/>
            <a:ext cx="487363" cy="487363"/>
          </a:xfrm>
          <a:prstGeom prst="rect">
            <a:avLst/>
          </a:prstGeom>
        </p:spPr>
      </p:pic>
      <p:pic>
        <p:nvPicPr>
          <p:cNvPr id="9" name="Espace réservé du contenu 8" descr="Une image contenant clavier&#10;&#10;Description générée automatiquement">
            <a:extLst>
              <a:ext uri="{FF2B5EF4-FFF2-40B4-BE49-F238E27FC236}">
                <a16:creationId xmlns:a16="http://schemas.microsoft.com/office/drawing/2014/main" id="{EFF449A6-F536-4C1A-BE43-668CBBC62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40" y="1825625"/>
            <a:ext cx="4760720" cy="4351338"/>
          </a:xfrm>
        </p:spPr>
      </p:pic>
    </p:spTree>
    <p:extLst>
      <p:ext uri="{BB962C8B-B14F-4D97-AF65-F5344CB8AC3E}">
        <p14:creationId xmlns:p14="http://schemas.microsoft.com/office/powerpoint/2010/main" val="27791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122</Words>
  <Application>Microsoft Office PowerPoint</Application>
  <PresentationFormat>Grand écran</PresentationFormat>
  <Paragraphs>12</Paragraphs>
  <Slides>8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Thème Office</vt:lpstr>
      <vt:lpstr>Leçon de mathématiques (2nde partie) </vt:lpstr>
      <vt:lpstr>Problème</vt:lpstr>
      <vt:lpstr>Problème correction</vt:lpstr>
      <vt:lpstr>Situation d’apprentissage : tableau des nombres</vt:lpstr>
      <vt:lpstr>Tableau des nombres</vt:lpstr>
      <vt:lpstr>Tableau des nombres complété</vt:lpstr>
      <vt:lpstr>Tableau de nombres</vt:lpstr>
      <vt:lpstr>Tableau des nombres corrigé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Leçon de mathématiques</dc:title>
  <dc:creator>Sabine  Gautier</dc:creator>
  <cp:lastModifiedBy>Sabine  Gautier</cp:lastModifiedBy>
  <cp:revision>20</cp:revision>
  <dcterms:created xsi:type="dcterms:W3CDTF">2020-03-23T12:57:06Z</dcterms:created>
  <dcterms:modified xsi:type="dcterms:W3CDTF">2020-03-23T15:21:28Z</dcterms:modified>
</cp:coreProperties>
</file>