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BE7A6D6-A0D7-4668-A625-6C28D08E2DF2}" type="datetimeFigureOut">
              <a:rPr lang="fr-FR" smtClean="0"/>
              <a:pPr/>
              <a:t>22/04/2016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38A8310-D05A-44A7-AF62-C9C824AC2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6D6-A0D7-4668-A625-6C28D08E2DF2}" type="datetimeFigureOut">
              <a:rPr lang="fr-FR" smtClean="0"/>
              <a:pPr/>
              <a:t>22/04/2016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8310-D05A-44A7-AF62-C9C824AC2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6D6-A0D7-4668-A625-6C28D08E2DF2}" type="datetimeFigureOut">
              <a:rPr lang="fr-FR" smtClean="0"/>
              <a:pPr/>
              <a:t>22/04/2016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8310-D05A-44A7-AF62-C9C824AC2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6D6-A0D7-4668-A625-6C28D08E2DF2}" type="datetimeFigureOut">
              <a:rPr lang="fr-FR" smtClean="0"/>
              <a:pPr/>
              <a:t>22/04/2016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8310-D05A-44A7-AF62-C9C824AC2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6D6-A0D7-4668-A625-6C28D08E2DF2}" type="datetimeFigureOut">
              <a:rPr lang="fr-FR" smtClean="0"/>
              <a:pPr/>
              <a:t>22/04/2016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8310-D05A-44A7-AF62-C9C824AC2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6D6-A0D7-4668-A625-6C28D08E2DF2}" type="datetimeFigureOut">
              <a:rPr lang="fr-FR" smtClean="0"/>
              <a:pPr/>
              <a:t>22/04/2016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8310-D05A-44A7-AF62-C9C824AC2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E7A6D6-A0D7-4668-A625-6C28D08E2DF2}" type="datetimeFigureOut">
              <a:rPr lang="fr-FR" smtClean="0"/>
              <a:pPr/>
              <a:t>22/04/2016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8A8310-D05A-44A7-AF62-C9C824AC27C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BE7A6D6-A0D7-4668-A625-6C28D08E2DF2}" type="datetimeFigureOut">
              <a:rPr lang="fr-FR" smtClean="0"/>
              <a:pPr/>
              <a:t>22/04/2016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38A8310-D05A-44A7-AF62-C9C824AC2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6D6-A0D7-4668-A625-6C28D08E2DF2}" type="datetimeFigureOut">
              <a:rPr lang="fr-FR" smtClean="0"/>
              <a:pPr/>
              <a:t>22/04/2016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8310-D05A-44A7-AF62-C9C824AC2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6D6-A0D7-4668-A625-6C28D08E2DF2}" type="datetimeFigureOut">
              <a:rPr lang="fr-FR" smtClean="0"/>
              <a:pPr/>
              <a:t>22/04/2016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8310-D05A-44A7-AF62-C9C824AC2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7A6D6-A0D7-4668-A625-6C28D08E2DF2}" type="datetimeFigureOut">
              <a:rPr lang="fr-FR" smtClean="0"/>
              <a:pPr/>
              <a:t>22/04/2016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A8310-D05A-44A7-AF62-C9C824AC2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BE7A6D6-A0D7-4668-A625-6C28D08E2DF2}" type="datetimeFigureOut">
              <a:rPr lang="fr-FR" smtClean="0"/>
              <a:pPr/>
              <a:t>22/04/2016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38A8310-D05A-44A7-AF62-C9C824AC27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476673"/>
            <a:ext cx="8424936" cy="2880320"/>
          </a:xfrm>
        </p:spPr>
        <p:txBody>
          <a:bodyPr>
            <a:normAutofit/>
          </a:bodyPr>
          <a:lstStyle/>
          <a:p>
            <a:r>
              <a:rPr lang="fr-FR" dirty="0" smtClean="0"/>
              <a:t>Matinée à Henri IV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Zoé, Célia, </a:t>
            </a:r>
            <a:r>
              <a:rPr lang="fr-F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Lola et Sophie discutent de leur matinée au </a:t>
            </a:r>
            <a:r>
              <a:rPr lang="fr-FR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collège.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4293096"/>
            <a:ext cx="8424936" cy="2996952"/>
          </a:xfrm>
        </p:spPr>
        <p:txBody>
          <a:bodyPr>
            <a:normAutofit/>
          </a:bodyPr>
          <a:lstStyle/>
          <a:p>
            <a:pPr algn="l"/>
            <a:r>
              <a:rPr lang="fr-FR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Célia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« Les filles, ce matin j’ai apprécié le fait que l’on nous laisse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seuls 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pour aller de salle en salle. Comme ça, on pouvait découvrir le collège par nous même. »</a:t>
            </a:r>
          </a:p>
          <a:p>
            <a:pPr algn="l"/>
            <a:endParaRPr lang="fr-F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fr-FR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Sophie</a:t>
            </a:r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« Oui, ça nous aide à être autonome et à nous habituer pour l’année prochaine. »</a:t>
            </a:r>
          </a:p>
          <a:p>
            <a:pPr algn="l"/>
            <a:r>
              <a:rPr lang="fr-F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</a:p>
          <a:p>
            <a:endParaRPr lang="fr-FR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19256" cy="5593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Lola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 Je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 sais pas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ce que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vous en pensez, mais je ne m’attendais pas à ce que le collège soit si grand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 »</a:t>
            </a:r>
            <a:endParaRPr lang="fr-F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fr-FR" sz="2400" i="1" u="sng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fr-FR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Zoé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 Je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suis d’accord, mais je n’ai pas peur car on a beaucoup exploré les couloirs pendant la visite et qu’il y a un point info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à la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vie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scolaire.                                           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Je trouve que le fonctionnement du self change de celui de la cantine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 »</a:t>
            </a:r>
            <a:endParaRPr lang="fr-F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fr-FR" sz="2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Célia et Lola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 « C’est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vrai que ça change de la cantine de notre école: le self est beaucoup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moin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 strict et moins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bruyant.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On peut choisir son entrée et son dessert et contrairement à notre cantine, on peut sortir du réfectoire dès que l’on a fini de manger. » 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</a:t>
            </a:r>
            <a:endParaRPr lang="fr-FR" sz="2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133</TotalTime>
  <Words>10</Words>
  <Application>Microsoft Office PowerPoint</Application>
  <PresentationFormat>Affichage à l'écran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Urbain</vt:lpstr>
      <vt:lpstr>Matinée à Henri IV  Zoé, Célia, Lola et Sophie discutent de leur matinée au collège.  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à Henri IV</dc:title>
  <dc:creator>244801</dc:creator>
  <cp:lastModifiedBy>244801</cp:lastModifiedBy>
  <cp:revision>11</cp:revision>
  <dcterms:created xsi:type="dcterms:W3CDTF">2016-04-19T09:52:20Z</dcterms:created>
  <dcterms:modified xsi:type="dcterms:W3CDTF">2016-04-22T08:04:51Z</dcterms:modified>
</cp:coreProperties>
</file>