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88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82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59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28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29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01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75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53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42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82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32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8FBA4-DD01-4F47-9527-A98665264D5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77E5D-D9D6-4314-9FD4-359FB880B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2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ducation.inscriptions@mairie-niort.f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30168" y="283464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Avenant au protocole de l’école Primaire Pérochon</a:t>
            </a:r>
          </a:p>
          <a:p>
            <a:pPr algn="ctr"/>
            <a:r>
              <a:rPr lang="fr-FR" b="1" u="sng" dirty="0" smtClean="0"/>
              <a:t>Juin 2020</a:t>
            </a:r>
            <a:endParaRPr lang="fr-FR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685800" y="1024128"/>
            <a:ext cx="109453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solidFill>
                  <a:srgbClr val="FF0000"/>
                </a:solidFill>
              </a:rPr>
              <a:t>A compter du 22 juin</a:t>
            </a:r>
            <a:r>
              <a:rPr lang="fr-FR" sz="1600" u="sng" dirty="0" smtClean="0">
                <a:solidFill>
                  <a:srgbClr val="FF0000"/>
                </a:solidFill>
              </a:rPr>
              <a:t>:</a:t>
            </a:r>
          </a:p>
          <a:p>
            <a:endParaRPr lang="fr-FR" sz="1600" u="sng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/>
              <a:t>L’école est de nouveau obligatoire (accueil de tous les élèves de l’école)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Les élèves sont accueillis dans leur classe d’origine (4 classes en maternelle et 6 classes en élémentaire) sur 5 jours. Mme Migaud complètera la classe de Mme Pommier le jeudi et celle de M. Marais le vendredi.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L’accueil continue de se faire de manière échelonnée au moment des entrées et des sorties de l’école. Les récréations continuent de se dérouler dans des espaces séparés</a:t>
            </a:r>
            <a:r>
              <a:rPr lang="fr-FR" sz="1600" dirty="0" smtClean="0"/>
              <a:t>. Les déplacements se feront selon le sens de circulation mis en place depuis le début.</a:t>
            </a: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smtClean="0"/>
              <a:t>La règle de séparation des élèves et d’1 mètre de distance en maternelle n’est plus appliquée. Le mètre de distance latéral reste appliqué en lieux clos pour les élèves de l’élémentaire</a:t>
            </a:r>
            <a:r>
              <a:rPr lang="fr-FR" sz="16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Les élèves apportent une petite bouteille d’eau.</a:t>
            </a: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smtClean="0"/>
              <a:t>Les objets mis en commun doivent être désinfectés ou réutilisés après 48h de </a:t>
            </a:r>
            <a:r>
              <a:rPr lang="fr-FR" sz="1600" dirty="0" smtClean="0"/>
              <a:t>pause.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La cantine et les garderies sont ouvertes (sauf pour le mercredi pour le restaurant scolaire)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Pour bénéficier d’un service de garde les après-midis des mercredis 24 juin et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juillet , il faut contacter la mairie au 05 49 78 73 03 ou par mail : </a:t>
            </a:r>
            <a:r>
              <a:rPr lang="fr-FR" sz="1600" dirty="0" smtClean="0">
                <a:hlinkClick r:id="rId2"/>
              </a:rPr>
              <a:t>education.inscriptions@mairie-niort.fr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pPr marL="285750" indent="-285750">
              <a:buFontTx/>
              <a:buChar char="-"/>
            </a:pP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endParaRPr lang="fr-FR" sz="1600" dirty="0" smtClean="0"/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1630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57784" y="219456"/>
            <a:ext cx="2862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Elémentaire</a:t>
            </a:r>
            <a:endParaRPr lang="fr-FR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4908165" y="1156161"/>
            <a:ext cx="2254928" cy="803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                        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858768" y="336772"/>
            <a:ext cx="4608576" cy="7246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r>
              <a:rPr lang="fr-FR" dirty="0" smtClean="0"/>
              <a:t>                                               </a:t>
            </a:r>
            <a:r>
              <a:rPr lang="fr-FR" dirty="0" smtClean="0">
                <a:solidFill>
                  <a:srgbClr val="FF0000"/>
                </a:solidFill>
              </a:rPr>
              <a:t> 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967082" y="1644741"/>
            <a:ext cx="1408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Cour de récré devant séparée en 2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8784336" y="404122"/>
            <a:ext cx="1408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Cour de récré arrière séparée en 2</a:t>
            </a:r>
            <a:endParaRPr lang="fr-FR" sz="1400" dirty="0"/>
          </a:p>
        </p:txBody>
      </p:sp>
      <p:cxnSp>
        <p:nvCxnSpPr>
          <p:cNvPr id="8" name="Connecteur droit 7"/>
          <p:cNvCxnSpPr>
            <a:stCxn id="4" idx="0"/>
            <a:endCxn id="4" idx="2"/>
          </p:cNvCxnSpPr>
          <p:nvPr/>
        </p:nvCxnSpPr>
        <p:spPr>
          <a:xfrm>
            <a:off x="6163056" y="336772"/>
            <a:ext cx="0" cy="72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3" idx="0"/>
            <a:endCxn id="3" idx="2"/>
          </p:cNvCxnSpPr>
          <p:nvPr/>
        </p:nvCxnSpPr>
        <p:spPr>
          <a:xfrm>
            <a:off x="6035629" y="1156161"/>
            <a:ext cx="0" cy="803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courbée vers la gauche 10"/>
          <p:cNvSpPr/>
          <p:nvPr/>
        </p:nvSpPr>
        <p:spPr>
          <a:xfrm rot="5400000">
            <a:off x="5872126" y="1746235"/>
            <a:ext cx="352044" cy="5029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a droite 12"/>
          <p:cNvSpPr/>
          <p:nvPr/>
        </p:nvSpPr>
        <p:spPr>
          <a:xfrm rot="5400000">
            <a:off x="5982462" y="134711"/>
            <a:ext cx="361188" cy="4041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32939"/>
              </p:ext>
            </p:extLst>
          </p:nvPr>
        </p:nvGraphicFramePr>
        <p:xfrm>
          <a:off x="1775651" y="2543319"/>
          <a:ext cx="8042073" cy="3853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0520"/>
                <a:gridCol w="2350953"/>
                <a:gridCol w="2185416"/>
                <a:gridCol w="2615184"/>
              </a:tblGrid>
              <a:tr h="4566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A </a:t>
                      </a:r>
                      <a:endParaRPr lang="fr-FR" sz="1100" b="0" baseline="0" dirty="0" smtClean="0"/>
                    </a:p>
                    <a:p>
                      <a:r>
                        <a:rPr lang="fr-FR" sz="1100" b="0" baseline="0" dirty="0" smtClean="0"/>
                        <a:t>Gr 1 CP/CE1 (Mme Château)</a:t>
                      </a:r>
                    </a:p>
                    <a:p>
                      <a:r>
                        <a:rPr lang="fr-FR" sz="1100" b="0" baseline="0" dirty="0" smtClean="0"/>
                        <a:t>Gr 2 CE2 (Mme Pommier/Mme Migaud)) L M </a:t>
                      </a:r>
                      <a:r>
                        <a:rPr lang="fr-FR" sz="1100" b="0" baseline="0" dirty="0" err="1" smtClean="0"/>
                        <a:t>M</a:t>
                      </a:r>
                      <a:r>
                        <a:rPr lang="fr-FR" sz="1100" b="0" baseline="0" dirty="0" smtClean="0"/>
                        <a:t>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</a:t>
                      </a:r>
                      <a:endParaRPr lang="fr-FR" baseline="0" dirty="0" smtClean="0"/>
                    </a:p>
                    <a:p>
                      <a:r>
                        <a:rPr lang="fr-FR" sz="1100" b="0" dirty="0" smtClean="0"/>
                        <a:t>Gr</a:t>
                      </a:r>
                      <a:r>
                        <a:rPr lang="fr-FR" sz="1100" b="0" baseline="0" dirty="0" smtClean="0"/>
                        <a:t> 4 CP ( Mme </a:t>
                      </a:r>
                      <a:r>
                        <a:rPr lang="fr-FR" sz="1100" b="0" baseline="0" dirty="0" err="1" smtClean="0"/>
                        <a:t>Héry</a:t>
                      </a:r>
                      <a:r>
                        <a:rPr lang="fr-FR" sz="1100" b="0" baseline="0" dirty="0" smtClean="0"/>
                        <a:t>)</a:t>
                      </a:r>
                    </a:p>
                    <a:p>
                      <a:r>
                        <a:rPr lang="fr-FR" sz="1100" b="0" baseline="0" dirty="0" smtClean="0"/>
                        <a:t>Gr 5 CM1/CM2 (Mme </a:t>
                      </a:r>
                      <a:r>
                        <a:rPr lang="fr-FR" sz="1100" b="0" baseline="0" dirty="0" err="1" smtClean="0"/>
                        <a:t>Garrez</a:t>
                      </a:r>
                      <a:r>
                        <a:rPr lang="fr-FR" sz="1100" b="0" baseline="0" dirty="0" smtClean="0"/>
                        <a:t>)</a:t>
                      </a:r>
                      <a:endParaRPr lang="fr-FR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</a:p>
                    <a:p>
                      <a:r>
                        <a:rPr lang="fr-FR" sz="1100" b="0" dirty="0" smtClean="0"/>
                        <a:t>Gr 6 </a:t>
                      </a:r>
                      <a:r>
                        <a:rPr lang="fr-FR" sz="1100" b="0" baseline="0" dirty="0" smtClean="0"/>
                        <a:t> CE1 (M. Rodrigues)</a:t>
                      </a:r>
                    </a:p>
                    <a:p>
                      <a:r>
                        <a:rPr lang="fr-FR" sz="1100" b="0" baseline="0" dirty="0" smtClean="0"/>
                        <a:t>Gr 7  CM1/CM2 (M. Marais/Mme Migaud)</a:t>
                      </a:r>
                    </a:p>
                  </a:txBody>
                  <a:tcPr/>
                </a:tc>
              </a:tr>
              <a:tr h="456629">
                <a:tc>
                  <a:txBody>
                    <a:bodyPr/>
                    <a:lstStyle/>
                    <a:p>
                      <a:r>
                        <a:rPr lang="fr-FR" dirty="0" smtClean="0"/>
                        <a:t>entrée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8h30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8h40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8h50</a:t>
                      </a:r>
                      <a:endParaRPr lang="fr-FR" sz="1600" dirty="0"/>
                    </a:p>
                  </a:txBody>
                  <a:tcPr/>
                </a:tc>
              </a:tr>
              <a:tr h="456629">
                <a:tc>
                  <a:txBody>
                    <a:bodyPr/>
                    <a:lstStyle/>
                    <a:p>
                      <a:r>
                        <a:rPr lang="fr-FR" dirty="0" smtClean="0"/>
                        <a:t>Récré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1 </a:t>
                      </a:r>
                      <a:r>
                        <a:rPr lang="fr-FR" sz="1600" dirty="0" smtClean="0"/>
                        <a:t>9h45-10h00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</a:p>
                    <a:p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Gr 2  9h50- 10h05 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(3)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4</a:t>
                      </a:r>
                      <a:r>
                        <a:rPr lang="fr-FR" sz="1600" dirty="0" smtClean="0"/>
                        <a:t> 9h55-10h10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(2) (1)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5</a:t>
                      </a:r>
                      <a:r>
                        <a:rPr lang="fr-FR" sz="1600" dirty="0" smtClean="0"/>
                        <a:t> 10h05-10h20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(4)(3)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 6 10h15-10h30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(2) (1)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7</a:t>
                      </a:r>
                      <a:r>
                        <a:rPr lang="fr-FR" sz="1600" dirty="0" smtClean="0"/>
                        <a:t> 10h20-10h35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(4)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629">
                <a:tc>
                  <a:txBody>
                    <a:bodyPr/>
                    <a:lstStyle/>
                    <a:p>
                      <a:r>
                        <a:rPr lang="fr-FR" dirty="0" smtClean="0"/>
                        <a:t>Sortie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11h40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11h45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11h50</a:t>
                      </a:r>
                      <a:endParaRPr lang="fr-FR" sz="1600" dirty="0"/>
                    </a:p>
                  </a:txBody>
                  <a:tcPr/>
                </a:tc>
              </a:tr>
              <a:tr h="456629">
                <a:tc>
                  <a:txBody>
                    <a:bodyPr/>
                    <a:lstStyle/>
                    <a:p>
                      <a:r>
                        <a:rPr lang="fr-FR" dirty="0" smtClean="0"/>
                        <a:t>Entrée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13h30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13h35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13h40</a:t>
                      </a:r>
                      <a:endParaRPr lang="fr-FR" sz="1600" dirty="0"/>
                    </a:p>
                  </a:txBody>
                  <a:tcPr/>
                </a:tc>
              </a:tr>
              <a:tr h="456629">
                <a:tc>
                  <a:txBody>
                    <a:bodyPr/>
                    <a:lstStyle/>
                    <a:p>
                      <a:r>
                        <a:rPr lang="fr-FR" dirty="0" smtClean="0"/>
                        <a:t>Récré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1</a:t>
                      </a:r>
                      <a:r>
                        <a:rPr lang="fr-FR" sz="1600" dirty="0" smtClean="0"/>
                        <a:t> 14h30-14h50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</a:p>
                    <a:p>
                      <a:r>
                        <a:rPr lang="fr-FR" sz="1600" baseline="0" dirty="0" smtClean="0"/>
                        <a:t>Gr 2 14h35-14h55 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(3)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Gr4 14h45-15h05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(2) (1)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Gr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5 15h0515h20 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(4) (3)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 6 </a:t>
                      </a:r>
                      <a:r>
                        <a:rPr lang="fr-FR" sz="1600" smtClean="0"/>
                        <a:t>14h55-15h15 </a:t>
                      </a:r>
                      <a:r>
                        <a:rPr lang="fr-FR" sz="1600" smtClean="0">
                          <a:solidFill>
                            <a:srgbClr val="FF0000"/>
                          </a:solidFill>
                        </a:rPr>
                        <a:t>(2) (1)</a:t>
                      </a:r>
                      <a:endParaRPr lang="fr-FR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Gr 7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 15h10-15h25 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(4)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629">
                <a:tc>
                  <a:txBody>
                    <a:bodyPr/>
                    <a:lstStyle/>
                    <a:p>
                      <a:r>
                        <a:rPr lang="fr-FR" dirty="0" smtClean="0"/>
                        <a:t>sortie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15h55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16h05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16h15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762756" y="1417320"/>
            <a:ext cx="685800" cy="402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Toil</a:t>
            </a:r>
            <a:r>
              <a:rPr lang="fr-FR" dirty="0" smtClean="0">
                <a:solidFill>
                  <a:schemeClr val="tx1"/>
                </a:solidFill>
              </a:rPr>
              <a:t> 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01484" y="1432929"/>
            <a:ext cx="685800" cy="402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Toil</a:t>
            </a:r>
            <a:r>
              <a:rPr lang="fr-FR" dirty="0" smtClean="0">
                <a:solidFill>
                  <a:schemeClr val="tx1"/>
                </a:solidFill>
              </a:rPr>
              <a:t> 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4096539" y="1012908"/>
            <a:ext cx="155448" cy="393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7408426" y="1031879"/>
            <a:ext cx="155448" cy="393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 rot="14108247">
            <a:off x="7042088" y="1578514"/>
            <a:ext cx="173779" cy="511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 rot="6837386">
            <a:off x="4607064" y="1567581"/>
            <a:ext cx="160243" cy="597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3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3776" y="429768"/>
            <a:ext cx="238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Maternelle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011168" y="771221"/>
            <a:ext cx="3438144" cy="10698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56004" y="747361"/>
            <a:ext cx="1225296" cy="1093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668768" y="799100"/>
            <a:ext cx="2316480" cy="1093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803904" y="121551"/>
            <a:ext cx="3864864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dirty="0" smtClean="0">
                <a:solidFill>
                  <a:schemeClr val="tx1"/>
                </a:solidFill>
              </a:rPr>
              <a:t>GR  B                 GR A              dortoir             GR  D                   GR C     </a:t>
            </a:r>
            <a:r>
              <a:rPr lang="fr-FR" sz="1400" dirty="0" smtClean="0">
                <a:solidFill>
                  <a:schemeClr val="tx1"/>
                </a:solidFill>
              </a:rPr>
              <a:t>           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489704" y="111514"/>
            <a:ext cx="0" cy="49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303520" y="111514"/>
            <a:ext cx="0" cy="502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007608" y="118872"/>
            <a:ext cx="9144" cy="49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813804" y="149876"/>
            <a:ext cx="9144" cy="49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3" idx="0"/>
            <a:endCxn id="3" idx="2"/>
          </p:cNvCxnSpPr>
          <p:nvPr/>
        </p:nvCxnSpPr>
        <p:spPr>
          <a:xfrm>
            <a:off x="5730240" y="771221"/>
            <a:ext cx="0" cy="1069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39588" y="1282200"/>
            <a:ext cx="2258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Cour de récré séparée en 2. Utilisation des cours latérales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099816" y="1109549"/>
            <a:ext cx="2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489704" y="1170432"/>
            <a:ext cx="57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50864" y="1170432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293608" y="1170432"/>
            <a:ext cx="64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3" name="Flèche vers le bas 22"/>
          <p:cNvSpPr/>
          <p:nvPr/>
        </p:nvSpPr>
        <p:spPr>
          <a:xfrm rot="3555393">
            <a:off x="4022582" y="279329"/>
            <a:ext cx="192385" cy="103954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 rot="19243557">
            <a:off x="4481356" y="353527"/>
            <a:ext cx="187863" cy="120159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>
            <a:off x="6472165" y="397657"/>
            <a:ext cx="195647" cy="100499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 rot="19786632">
            <a:off x="7630699" y="477580"/>
            <a:ext cx="267592" cy="126393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01259"/>
              </p:ext>
            </p:extLst>
          </p:nvPr>
        </p:nvGraphicFramePr>
        <p:xfrm>
          <a:off x="1197424" y="2094298"/>
          <a:ext cx="906563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132"/>
                <a:gridCol w="3499617"/>
                <a:gridCol w="387488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Portail Ouest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Portail Est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Entrée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 A TPS/PS (Mme </a:t>
                      </a:r>
                      <a:r>
                        <a:rPr lang="fr-FR" sz="1600" dirty="0" err="1" smtClean="0"/>
                        <a:t>Emeriau</a:t>
                      </a:r>
                      <a:r>
                        <a:rPr lang="fr-FR" sz="1600" dirty="0" smtClean="0"/>
                        <a:t>) 8h35</a:t>
                      </a:r>
                    </a:p>
                    <a:p>
                      <a:r>
                        <a:rPr lang="fr-FR" sz="1600" dirty="0" smtClean="0"/>
                        <a:t>Gr B PS/MS (Mme Pellot) 8h45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 C MS/GS (M. Milcent) 8h35</a:t>
                      </a:r>
                    </a:p>
                    <a:p>
                      <a:r>
                        <a:rPr lang="fr-FR" sz="1600" dirty="0" smtClean="0"/>
                        <a:t>Gr D GS</a:t>
                      </a:r>
                      <a:r>
                        <a:rPr lang="fr-FR" sz="1600" baseline="0" dirty="0" smtClean="0"/>
                        <a:t> (M. Godet) </a:t>
                      </a:r>
                      <a:r>
                        <a:rPr lang="fr-FR" sz="1600" dirty="0" smtClean="0"/>
                        <a:t>8h45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Récré</a:t>
                      </a:r>
                      <a:r>
                        <a:rPr lang="fr-FR" baseline="0" dirty="0" smtClean="0"/>
                        <a:t> et toilettes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 A:</a:t>
                      </a:r>
                      <a:r>
                        <a:rPr lang="fr-FR" sz="1600" baseline="0" dirty="0" smtClean="0"/>
                        <a:t> 9</a:t>
                      </a:r>
                      <a:r>
                        <a:rPr lang="fr-FR" sz="1600" dirty="0" smtClean="0"/>
                        <a:t>h45- 10h30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  <a:p>
                      <a:r>
                        <a:rPr lang="fr-FR" sz="1600" dirty="0" smtClean="0"/>
                        <a:t>Gr B  10h05- 10h50  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C</a:t>
                      </a:r>
                      <a:r>
                        <a:rPr lang="fr-FR" sz="1600" dirty="0" smtClean="0"/>
                        <a:t> 10h25-11h10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(3)</a:t>
                      </a:r>
                    </a:p>
                    <a:p>
                      <a:r>
                        <a:rPr lang="fr-FR" sz="1600" dirty="0" smtClean="0"/>
                        <a:t>Gr D 10h45- 11h30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Sortie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A</a:t>
                      </a:r>
                      <a:r>
                        <a:rPr lang="fr-FR" sz="1600" dirty="0" smtClean="0"/>
                        <a:t>  11h35 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B</a:t>
                      </a:r>
                      <a:r>
                        <a:rPr lang="fr-FR" sz="1600" dirty="0" smtClean="0"/>
                        <a:t>   11h45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C</a:t>
                      </a:r>
                      <a:r>
                        <a:rPr lang="fr-FR" sz="1600" dirty="0" smtClean="0"/>
                        <a:t>  11h35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D </a:t>
                      </a:r>
                      <a:r>
                        <a:rPr lang="fr-FR" sz="1600" dirty="0" smtClean="0"/>
                        <a:t>11h45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Entrée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A</a:t>
                      </a:r>
                      <a:r>
                        <a:rPr lang="fr-FR" sz="1600" dirty="0" smtClean="0"/>
                        <a:t> 13h35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B</a:t>
                      </a:r>
                      <a:r>
                        <a:rPr lang="fr-FR" sz="1600" dirty="0" smtClean="0"/>
                        <a:t>  13h45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C</a:t>
                      </a:r>
                      <a:r>
                        <a:rPr lang="fr-FR" sz="1600" dirty="0" smtClean="0"/>
                        <a:t> 13h35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D</a:t>
                      </a:r>
                      <a:r>
                        <a:rPr lang="fr-FR" sz="1600" dirty="0" smtClean="0"/>
                        <a:t> 13h45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Récré et toilettes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Pas de récré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C</a:t>
                      </a:r>
                      <a:r>
                        <a:rPr lang="fr-FR" sz="1600" dirty="0" smtClean="0"/>
                        <a:t> 15h00-15h30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(3)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D</a:t>
                      </a:r>
                      <a:r>
                        <a:rPr lang="fr-FR" sz="1600" dirty="0" smtClean="0"/>
                        <a:t> 15h15- 15h45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Sortie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A </a:t>
                      </a:r>
                      <a:r>
                        <a:rPr lang="fr-FR" sz="1600" dirty="0" smtClean="0"/>
                        <a:t> 16h00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B</a:t>
                      </a:r>
                      <a:r>
                        <a:rPr lang="fr-FR" sz="1600" dirty="0" smtClean="0"/>
                        <a:t>  16h10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C</a:t>
                      </a:r>
                      <a:r>
                        <a:rPr lang="fr-FR" sz="1600" dirty="0" smtClean="0"/>
                        <a:t> 16h00</a:t>
                      </a:r>
                    </a:p>
                    <a:p>
                      <a:r>
                        <a:rPr lang="fr-FR" sz="1600" dirty="0" smtClean="0"/>
                        <a:t>Gr</a:t>
                      </a:r>
                      <a:r>
                        <a:rPr lang="fr-FR" sz="1600" baseline="0" dirty="0" smtClean="0"/>
                        <a:t> D</a:t>
                      </a:r>
                      <a:r>
                        <a:rPr lang="fr-FR" sz="1600" dirty="0" smtClean="0"/>
                        <a:t> 16h10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Ellipse 27"/>
          <p:cNvSpPr/>
          <p:nvPr/>
        </p:nvSpPr>
        <p:spPr>
          <a:xfrm>
            <a:off x="3144872" y="193598"/>
            <a:ext cx="407237" cy="4054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909852" y="210098"/>
            <a:ext cx="383756" cy="4143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021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554</Words>
  <Application>Microsoft Office PowerPoint</Application>
  <PresentationFormat>Grand écran</PresentationFormat>
  <Paragraphs>109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VDN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us1231</dc:creator>
  <cp:lastModifiedBy>us1231</cp:lastModifiedBy>
  <cp:revision>48</cp:revision>
  <cp:lastPrinted>2020-06-17T08:38:57Z</cp:lastPrinted>
  <dcterms:created xsi:type="dcterms:W3CDTF">2020-05-18T08:44:30Z</dcterms:created>
  <dcterms:modified xsi:type="dcterms:W3CDTF">2020-06-18T13:44:23Z</dcterms:modified>
</cp:coreProperties>
</file>