
<file path=[Content_Types].xml><?xml version="1.0" encoding="utf-8"?>
<Types xmlns="http://schemas.openxmlformats.org/package/2006/content-types">
  <Default Extension="htm" ContentType="application/xhtml+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C3ECD077-BEBA-42E7-B3AF-461E312E4E86}" type="datetimeFigureOut">
              <a:rPr lang="fr-FR" smtClean="0"/>
              <a:t>16/10/2016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153129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ECD077-BEBA-42E7-B3AF-461E312E4E86}" type="datetimeFigureOut">
              <a:rPr lang="fr-FR" smtClean="0"/>
              <a:t>16/10/2016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3998463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ECD077-BEBA-42E7-B3AF-461E312E4E86}" type="datetimeFigureOut">
              <a:rPr lang="fr-FR" smtClean="0"/>
              <a:t>16/10/2016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156621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3ECD077-BEBA-42E7-B3AF-461E312E4E86}" type="datetimeFigureOut">
              <a:rPr lang="fr-FR" smtClean="0"/>
              <a:t>16/10/2016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959790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C3ECD077-BEBA-42E7-B3AF-461E312E4E86}" type="datetimeFigureOut">
              <a:rPr lang="fr-FR" smtClean="0"/>
              <a:t>16/10/2016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3769216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3ECD077-BEBA-42E7-B3AF-461E312E4E86}" type="datetimeFigureOut">
              <a:rPr lang="fr-FR" smtClean="0"/>
              <a:t>16/10/2016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4170051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3ECD077-BEBA-42E7-B3AF-461E312E4E86}" type="datetimeFigureOut">
              <a:rPr lang="fr-FR" smtClean="0"/>
              <a:t>16/10/2016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105951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3ECD077-BEBA-42E7-B3AF-461E312E4E86}" type="datetimeFigureOut">
              <a:rPr lang="fr-FR" smtClean="0"/>
              <a:t>16/10/2016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1696050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ECD077-BEBA-42E7-B3AF-461E312E4E86}" type="datetimeFigureOut">
              <a:rPr lang="fr-FR" smtClean="0"/>
              <a:t>16/10/2016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192237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ECD077-BEBA-42E7-B3AF-461E312E4E86}" type="datetimeFigureOut">
              <a:rPr lang="fr-FR" smtClean="0"/>
              <a:t>16/10/2016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211275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C3ECD077-BEBA-42E7-B3AF-461E312E4E86}" type="datetimeFigureOut">
              <a:rPr lang="fr-FR" smtClean="0"/>
              <a:t>16/10/2016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334014B-9855-4707-AA2D-31C7C7261DF2}" type="slidenum">
              <a:rPr lang="fr-FR" smtClean="0"/>
              <a:t>‹N°›</a:t>
            </a:fld>
            <a:endParaRPr lang="fr-FR"/>
          </a:p>
        </p:txBody>
      </p:sp>
    </p:spTree>
    <p:extLst>
      <p:ext uri="{BB962C8B-B14F-4D97-AF65-F5344CB8AC3E}">
        <p14:creationId xmlns:p14="http://schemas.microsoft.com/office/powerpoint/2010/main" val="907085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CD077-BEBA-42E7-B3AF-461E312E4E86}" type="datetimeFigureOut">
              <a:rPr lang="fr-FR" smtClean="0"/>
              <a:t>16/10/2016</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34014B-9855-4707-AA2D-31C7C7261DF2}" type="slidenum">
              <a:rPr lang="fr-FR" smtClean="0"/>
              <a:t>‹N°›</a:t>
            </a:fld>
            <a:endParaRPr lang="fr-FR"/>
          </a:p>
        </p:txBody>
      </p:sp>
    </p:spTree>
    <p:extLst>
      <p:ext uri="{BB962C8B-B14F-4D97-AF65-F5344CB8AC3E}">
        <p14:creationId xmlns:p14="http://schemas.microsoft.com/office/powerpoint/2010/main" val="143144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 Id="rId4" Type="http://schemas.openxmlformats.org/officeDocument/2006/relationships/image" Target="../media/image3.htm"/></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531918" y="403761"/>
            <a:ext cx="8431480" cy="523220"/>
          </a:xfrm>
          <a:prstGeom prst="rect">
            <a:avLst/>
          </a:prstGeom>
          <a:noFill/>
        </p:spPr>
        <p:txBody>
          <a:bodyPr wrap="square" rtlCol="0">
            <a:spAutoFit/>
          </a:bodyPr>
          <a:lstStyle/>
          <a:p>
            <a:pPr algn="ctr"/>
            <a:r>
              <a:rPr lang="fr-FR" sz="2800" b="1" u="sng" dirty="0">
                <a:solidFill>
                  <a:srgbClr val="FF0000"/>
                </a:solidFill>
              </a:rPr>
              <a:t>Concert /découverte à l’école le jeudi 13 Octobre 2016</a:t>
            </a:r>
          </a:p>
        </p:txBody>
      </p:sp>
      <p:sp>
        <p:nvSpPr>
          <p:cNvPr id="3" name="ZoneTexte 2"/>
          <p:cNvSpPr txBox="1"/>
          <p:nvPr/>
        </p:nvSpPr>
        <p:spPr>
          <a:xfrm>
            <a:off x="605641" y="1270659"/>
            <a:ext cx="11424063" cy="1200329"/>
          </a:xfrm>
          <a:prstGeom prst="rect">
            <a:avLst/>
          </a:prstGeom>
          <a:noFill/>
        </p:spPr>
        <p:txBody>
          <a:bodyPr wrap="square" rtlCol="0">
            <a:spAutoFit/>
          </a:bodyPr>
          <a:lstStyle/>
          <a:p>
            <a:r>
              <a:rPr lang="fr-FR" sz="2400" dirty="0"/>
              <a:t>Les élèves de CE2 vont faire de la musique pendant toute l’année avec des professeurs du Conservatoire de Musique. Pour commencer, ils nous ont offert une présentation des instruments et un mini concert.</a:t>
            </a:r>
          </a:p>
        </p:txBody>
      </p:sp>
      <p:pic>
        <p:nvPicPr>
          <p:cNvPr id="4" name="Image 3" descr="Příčná flétna – Wikipedie"/>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113" y="2814667"/>
            <a:ext cx="3129161" cy="2351099"/>
          </a:xfrm>
          <a:prstGeom prst="rect">
            <a:avLst/>
          </a:prstGeom>
        </p:spPr>
      </p:pic>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9791" y="2925236"/>
            <a:ext cx="2583648" cy="3441419"/>
          </a:xfrm>
          <a:prstGeom prst="rect">
            <a:avLst/>
          </a:prstGeom>
        </p:spPr>
      </p:pic>
      <p:pic>
        <p:nvPicPr>
          <p:cNvPr id="8" name="Image 7" descr="File:Clarinet-rotate.png - Wikimedia Common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59944" y="3293687"/>
            <a:ext cx="2602235" cy="2678528"/>
          </a:xfrm>
          <a:prstGeom prst="rect">
            <a:avLst/>
          </a:prstGeom>
        </p:spPr>
      </p:pic>
      <p:sp>
        <p:nvSpPr>
          <p:cNvPr id="9" name="ZoneTexte 8"/>
          <p:cNvSpPr txBox="1"/>
          <p:nvPr/>
        </p:nvSpPr>
        <p:spPr>
          <a:xfrm>
            <a:off x="9128392" y="2382253"/>
            <a:ext cx="1928629" cy="369332"/>
          </a:xfrm>
          <a:prstGeom prst="rect">
            <a:avLst/>
          </a:prstGeom>
          <a:noFill/>
        </p:spPr>
        <p:txBody>
          <a:bodyPr wrap="square" rtlCol="0">
            <a:spAutoFit/>
          </a:bodyPr>
          <a:lstStyle/>
          <a:p>
            <a:pPr algn="ctr"/>
            <a:r>
              <a:rPr lang="fr-FR" b="1" dirty="0"/>
              <a:t>Le basson</a:t>
            </a:r>
          </a:p>
        </p:txBody>
      </p:sp>
      <p:sp>
        <p:nvSpPr>
          <p:cNvPr id="10" name="ZoneTexte 9"/>
          <p:cNvSpPr txBox="1"/>
          <p:nvPr/>
        </p:nvSpPr>
        <p:spPr>
          <a:xfrm>
            <a:off x="394910" y="5345761"/>
            <a:ext cx="2598821" cy="369332"/>
          </a:xfrm>
          <a:prstGeom prst="rect">
            <a:avLst/>
          </a:prstGeom>
          <a:noFill/>
        </p:spPr>
        <p:txBody>
          <a:bodyPr wrap="square" rtlCol="0">
            <a:spAutoFit/>
          </a:bodyPr>
          <a:lstStyle/>
          <a:p>
            <a:r>
              <a:rPr lang="fr-FR" b="1" dirty="0"/>
              <a:t>La flûte traversière</a:t>
            </a:r>
          </a:p>
        </p:txBody>
      </p:sp>
      <p:sp>
        <p:nvSpPr>
          <p:cNvPr id="11" name="ZoneTexte 10"/>
          <p:cNvSpPr txBox="1"/>
          <p:nvPr/>
        </p:nvSpPr>
        <p:spPr>
          <a:xfrm>
            <a:off x="6061061" y="4976429"/>
            <a:ext cx="2406316" cy="369332"/>
          </a:xfrm>
          <a:prstGeom prst="rect">
            <a:avLst/>
          </a:prstGeom>
          <a:noFill/>
        </p:spPr>
        <p:txBody>
          <a:bodyPr wrap="square" rtlCol="0">
            <a:spAutoFit/>
          </a:bodyPr>
          <a:lstStyle/>
          <a:p>
            <a:pPr algn="ctr"/>
            <a:r>
              <a:rPr lang="fr-FR" b="1" dirty="0"/>
              <a:t>La clarinette</a:t>
            </a:r>
          </a:p>
        </p:txBody>
      </p:sp>
    </p:spTree>
    <p:extLst>
      <p:ext uri="{BB962C8B-B14F-4D97-AF65-F5344CB8AC3E}">
        <p14:creationId xmlns:p14="http://schemas.microsoft.com/office/powerpoint/2010/main" val="223143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095" y="330002"/>
            <a:ext cx="4283554" cy="5705693"/>
          </a:xfrm>
          <a:prstGeom prst="rect">
            <a:avLst/>
          </a:prstGeom>
        </p:spPr>
      </p:pic>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03962" y="1005494"/>
            <a:ext cx="3246323" cy="4324101"/>
          </a:xfrm>
          <a:prstGeom prst="rect">
            <a:avLst/>
          </a:prstGeom>
        </p:spPr>
      </p:pic>
    </p:spTree>
    <p:extLst>
      <p:ext uri="{BB962C8B-B14F-4D97-AF65-F5344CB8AC3E}">
        <p14:creationId xmlns:p14="http://schemas.microsoft.com/office/powerpoint/2010/main" val="478206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53</Words>
  <Application>Microsoft Office PowerPoint</Application>
  <PresentationFormat>Grand écran</PresentationFormat>
  <Paragraphs>5</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Valérie Le Juge</dc:creator>
  <cp:lastModifiedBy>Valérie Le Juge</cp:lastModifiedBy>
  <cp:revision>4</cp:revision>
  <dcterms:created xsi:type="dcterms:W3CDTF">2016-10-16T15:06:50Z</dcterms:created>
  <dcterms:modified xsi:type="dcterms:W3CDTF">2016-10-16T18:06:33Z</dcterms:modified>
</cp:coreProperties>
</file>