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60" r:id="rId8"/>
    <p:sldId id="263" r:id="rId9"/>
    <p:sldId id="266" r:id="rId10"/>
    <p:sldId id="265" r:id="rId11"/>
    <p:sldId id="26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164175" y="407167"/>
            <a:ext cx="8689976" cy="2509213"/>
          </a:xfrm>
        </p:spPr>
        <p:txBody>
          <a:bodyPr/>
          <a:lstStyle/>
          <a:p>
            <a:r>
              <a:rPr lang="fr-FR" dirty="0" smtClean="0"/>
              <a:t>L’Hygiène des dents avec la classe de CE2 – Cm1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132" y="2916380"/>
            <a:ext cx="7133755" cy="356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18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1043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6777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61" y="209643"/>
            <a:ext cx="5400839" cy="405063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57449"/>
            <a:ext cx="5638799" cy="422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15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09" y="649432"/>
            <a:ext cx="5534891" cy="415116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45672"/>
            <a:ext cx="5708073" cy="428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94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248" y="1042841"/>
            <a:ext cx="6384637" cy="478847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806" y="1013112"/>
            <a:ext cx="4745182" cy="355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94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516"/>
            <a:ext cx="6954982" cy="521623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653" y="2805545"/>
            <a:ext cx="5403274" cy="405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53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3" y="145473"/>
            <a:ext cx="5624944" cy="421870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5"/>
          <a:stretch/>
        </p:blipFill>
        <p:spPr>
          <a:xfrm>
            <a:off x="5188526" y="2555391"/>
            <a:ext cx="6511636" cy="400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07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49" y="1134531"/>
            <a:ext cx="5497690" cy="412326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679" y="2006175"/>
            <a:ext cx="6118370" cy="458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6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2" y="950768"/>
            <a:ext cx="5742708" cy="430703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7"/>
          <a:stretch/>
        </p:blipFill>
        <p:spPr>
          <a:xfrm>
            <a:off x="6096000" y="1662545"/>
            <a:ext cx="5493327" cy="482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39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0934945"/>
      </p:ext>
    </p:extLst>
  </p:cSld>
  <p:clrMapOvr>
    <a:masterClrMapping/>
  </p:clrMapOvr>
</p:sld>
</file>

<file path=ppt/theme/theme1.xml><?xml version="1.0" encoding="utf-8"?>
<a:theme xmlns:a="http://schemas.openxmlformats.org/drawingml/2006/main" name="Ronds dans l’eau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Ronds dans l’eau</Template>
  <TotalTime>247</TotalTime>
  <Words>10</Words>
  <Application>Microsoft Office PowerPoint</Application>
  <PresentationFormat>Grand écran</PresentationFormat>
  <Paragraphs>1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4" baseType="lpstr">
      <vt:lpstr>Arial</vt:lpstr>
      <vt:lpstr>Tw Cen MT</vt:lpstr>
      <vt:lpstr>Ronds dans l’eau</vt:lpstr>
      <vt:lpstr>L’Hygiène des dents avec la classe de CE2 – Cm1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L’Hygiène des dents avec la classe de CE2 – Cm1</dc:title>
  <dc:creator>m.queau</dc:creator>
  <cp:lastModifiedBy>m.queau</cp:lastModifiedBy>
  <cp:revision>3</cp:revision>
  <dcterms:created xsi:type="dcterms:W3CDTF">2019-05-16T08:03:31Z</dcterms:created>
  <dcterms:modified xsi:type="dcterms:W3CDTF">2019-05-16T12:10:36Z</dcterms:modified>
</cp:coreProperties>
</file>