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4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2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7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1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94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6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4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0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8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8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DE98-64EC-4785-B8E3-FC5297574D78}" type="datetimeFigureOut">
              <a:rPr lang="fr-FR" smtClean="0"/>
              <a:t>01/05/2017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7843-073E-4486-B516-EAF65B9EB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456384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Le son [</a:t>
            </a:r>
            <a:r>
              <a:rPr lang="fr-FR" sz="6000" b="1" dirty="0" err="1" smtClean="0">
                <a:solidFill>
                  <a:srgbClr val="FF0000"/>
                </a:solidFill>
              </a:rPr>
              <a:t>oin</a:t>
            </a:r>
            <a:r>
              <a:rPr lang="fr-FR" sz="6000" b="1" dirty="0" smtClean="0">
                <a:solidFill>
                  <a:srgbClr val="FF0000"/>
                </a:solidFill>
              </a:rPr>
              <a:t>]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5400" i="1" dirty="0" smtClean="0"/>
              <a:t>à ne pas confondre avec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dirty="0" smtClean="0"/>
              <a:t>[in], [</a:t>
            </a:r>
            <a:r>
              <a:rPr lang="fr-FR" sz="5400" b="1" dirty="0" err="1" smtClean="0"/>
              <a:t>ain</a:t>
            </a:r>
            <a:r>
              <a:rPr lang="fr-FR" sz="5400" b="1" dirty="0" smtClean="0"/>
              <a:t>], [ion], [</a:t>
            </a:r>
            <a:r>
              <a:rPr lang="fr-FR" sz="5400" b="1" dirty="0" err="1" smtClean="0"/>
              <a:t>oi</a:t>
            </a:r>
            <a:r>
              <a:rPr lang="fr-FR" sz="5400" b="1" dirty="0" smtClean="0"/>
              <a:t>]</a:t>
            </a:r>
            <a:endParaRPr lang="fr-FR" sz="6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2844241" cy="31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206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Le l</a:t>
            </a:r>
            <a:r>
              <a:rPr lang="fr-FR" sz="36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ion</a:t>
            </a:r>
            <a:r>
              <a:rPr lang="fr-FR" sz="3600" dirty="0" smtClean="0">
                <a:latin typeface="Berlin Sans FB" panose="020E0602020502020306" pitchFamily="34" charset="0"/>
              </a:rPr>
              <a:t> est trè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3600" dirty="0" smtClean="0">
                <a:latin typeface="Berlin Sans FB" panose="020E0602020502020306" pitchFamily="34" charset="0"/>
              </a:rPr>
              <a:t> l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7904" y="555236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Mai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3600" dirty="0" smtClean="0">
                <a:latin typeface="Berlin Sans FB" panose="020E0602020502020306" pitchFamily="34" charset="0"/>
              </a:rPr>
              <a:t> att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en</a:t>
            </a:r>
            <a:r>
              <a:rPr lang="fr-FR" sz="3600" dirty="0" smtClean="0">
                <a:latin typeface="Berlin Sans FB" panose="020E0602020502020306" pitchFamily="34" charset="0"/>
              </a:rPr>
              <a:t>t</a:t>
            </a:r>
            <a:r>
              <a:rPr lang="fr-FR" sz="36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ion</a:t>
            </a:r>
            <a:r>
              <a:rPr lang="fr-FR" sz="3600" dirty="0" smtClean="0">
                <a:latin typeface="Berlin Sans FB" panose="020E0602020502020306" pitchFamily="34" charset="0"/>
              </a:rPr>
              <a:t>, il a f</a:t>
            </a:r>
            <a:r>
              <a:rPr lang="fr-FR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aim</a:t>
            </a:r>
            <a:r>
              <a:rPr lang="fr-FR" sz="3600" dirty="0" smtClean="0">
                <a:latin typeface="Berlin Sans FB" panose="020E0602020502020306" pitchFamily="34" charset="0"/>
              </a:rPr>
              <a:t>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associé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954695"/>
            <a:ext cx="3221335" cy="24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gif animé lion qui rugit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7" y="2852935"/>
            <a:ext cx="3322719" cy="33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2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18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206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Papa me rej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3600" dirty="0" smtClean="0">
                <a:latin typeface="Berlin Sans FB" panose="020E0602020502020306" pitchFamily="34" charset="0"/>
              </a:rPr>
              <a:t> et pr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en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d</a:t>
            </a:r>
            <a:r>
              <a:rPr lang="fr-FR" sz="3600" dirty="0" smtClean="0">
                <a:latin typeface="Berlin Sans FB" panose="020E0602020502020306" pitchFamily="34" charset="0"/>
              </a:rPr>
              <a:t> ma m</a:t>
            </a:r>
            <a:r>
              <a:rPr lang="fr-FR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ain</a:t>
            </a:r>
            <a:r>
              <a:rPr lang="fr-FR" sz="3600" dirty="0" smtClean="0">
                <a:latin typeface="Berlin Sans FB" panose="020E0602020502020306" pitchFamily="34" charset="0"/>
              </a:rPr>
              <a:t>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544413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Mam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</a:t>
            </a:r>
            <a:r>
              <a:rPr lang="fr-FR" sz="3600" dirty="0" smtClean="0">
                <a:latin typeface="Berlin Sans FB" panose="020E0602020502020306" pitchFamily="34" charset="0"/>
              </a:rPr>
              <a:t> pr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en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d</a:t>
            </a:r>
            <a:r>
              <a:rPr lang="fr-FR" sz="3600" dirty="0" smtClean="0">
                <a:latin typeface="Berlin Sans FB" panose="020E0602020502020306" pitchFamily="34" charset="0"/>
              </a:rPr>
              <a:t> s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 </a:t>
            </a:r>
            <a:r>
              <a:rPr lang="fr-FR" sz="3600" dirty="0" smtClean="0">
                <a:latin typeface="Berlin Sans FB" panose="020E0602020502020306" pitchFamily="34" charset="0"/>
              </a:rPr>
              <a:t>de m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, j’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en</a:t>
            </a:r>
            <a:r>
              <a:rPr lang="fr-FR" sz="3600" dirty="0" smtClean="0">
                <a:latin typeface="Berlin Sans FB" panose="020E0602020502020306" pitchFamily="34" charset="0"/>
              </a:rPr>
              <a:t> ai bes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Image associé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20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maman gif tumblr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6" y="1700808"/>
            <a:ext cx="3343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3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Je donne du f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, de l’av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ne et du p</a:t>
            </a:r>
            <a:r>
              <a:rPr lang="fr-FR" sz="3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ain</a:t>
            </a:r>
            <a:r>
              <a:rPr lang="fr-FR" sz="3600" dirty="0" smtClean="0">
                <a:latin typeface="Berlin Sans FB" panose="020E0602020502020306" pitchFamily="34" charset="0"/>
              </a:rPr>
              <a:t> aux animau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x</a:t>
            </a:r>
            <a:r>
              <a:rPr lang="fr-FR" sz="3600" dirty="0" smtClean="0">
                <a:latin typeface="Berlin Sans FB" panose="020E0602020502020306" pitchFamily="34" charset="0"/>
              </a:rPr>
              <a:t> de la ferme.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Résultat de recherche d'images pour &quot;animaux de la ferme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92" y="2877330"/>
            <a:ext cx="5078416" cy="36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67700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Pour me remercier, les animau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x</a:t>
            </a:r>
            <a:r>
              <a:rPr lang="fr-FR" sz="3600" dirty="0" smtClean="0">
                <a:latin typeface="Berlin Sans FB" panose="020E0602020502020306" pitchFamily="34" charset="0"/>
              </a:rPr>
              <a:t> fon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3600" dirty="0" smtClean="0">
                <a:latin typeface="Berlin Sans FB" panose="020E0602020502020306" pitchFamily="34" charset="0"/>
              </a:rPr>
              <a:t> de la musique, quelle f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re !</a:t>
            </a:r>
            <a:endParaRPr lang="fr-FR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2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6547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Un tém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 a vu le cam</a:t>
            </a:r>
            <a:r>
              <a:rPr lang="fr-FR" sz="36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ion</a:t>
            </a:r>
            <a:r>
              <a:rPr lang="fr-FR" sz="3600" dirty="0" smtClean="0">
                <a:latin typeface="Berlin Sans FB" panose="020E0602020502020306" pitchFamily="34" charset="0"/>
              </a:rPr>
              <a:t> traverser le r</a:t>
            </a:r>
            <a:r>
              <a:rPr lang="fr-FR" sz="3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on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d</a:t>
            </a:r>
            <a:r>
              <a:rPr lang="fr-FR" sz="3600" dirty="0" smtClean="0">
                <a:latin typeface="Berlin Sans FB" panose="020E0602020502020306" pitchFamily="34" charset="0"/>
              </a:rPr>
              <a:t>-p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3600" dirty="0" smtClean="0">
                <a:latin typeface="Berlin Sans FB" panose="020E0602020502020306" pitchFamily="34" charset="0"/>
              </a:rPr>
              <a:t> pui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3600" dirty="0" smtClean="0">
                <a:latin typeface="Berlin Sans FB" panose="020E0602020502020306" pitchFamily="34" charset="0"/>
              </a:rPr>
              <a:t> tourner au c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 de la ru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e</a:t>
            </a:r>
            <a:r>
              <a:rPr lang="fr-FR" sz="3600" dirty="0" smtClean="0">
                <a:latin typeface="Berlin Sans FB" panose="020E0602020502020306" pitchFamily="34" charset="0"/>
              </a:rPr>
              <a:t>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sp>
        <p:nvSpPr>
          <p:cNvPr id="3" name="AutoShape 2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Image associé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Résultat de recherche d'images pour &quot;truck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682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6547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J’av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an</a:t>
            </a:r>
            <a:r>
              <a:rPr lang="fr-FR" sz="3600" dirty="0" smtClean="0">
                <a:latin typeface="Berlin Sans FB" panose="020E0602020502020306" pitchFamily="34" charset="0"/>
              </a:rPr>
              <a:t>ce mon p</a:t>
            </a:r>
            <a:r>
              <a:rPr lang="fr-FR" sz="36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ion</a:t>
            </a:r>
            <a:r>
              <a:rPr lang="fr-FR" sz="3600" dirty="0" smtClean="0">
                <a:latin typeface="Berlin Sans FB" panose="020E0602020502020306" pitchFamily="34" charset="0"/>
              </a:rPr>
              <a:t> de tr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s case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3600" dirty="0" smtClean="0">
                <a:latin typeface="Berlin Sans FB" panose="020E0602020502020306" pitchFamily="34" charset="0"/>
              </a:rPr>
              <a:t> pour av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r un p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t de plus.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Résultat de recherche d'images pour &quot;jeu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59" y="1844824"/>
            <a:ext cx="3921274" cy="45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6547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anose="020E0602020502020306" pitchFamily="34" charset="0"/>
              </a:rPr>
              <a:t>Monsieur p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sson p</a:t>
            </a:r>
            <a:r>
              <a:rPr lang="fr-FR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oin</a:t>
            </a:r>
            <a:r>
              <a:rPr lang="fr-FR" sz="3600" dirty="0" smtClean="0">
                <a:latin typeface="Berlin Sans FB" panose="020E0602020502020306" pitchFamily="34" charset="0"/>
              </a:rPr>
              <a:t>te le bout de son nez et fait un bisou à madame p</a:t>
            </a:r>
            <a:r>
              <a:rPr lang="fr-FR" sz="36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oi</a:t>
            </a:r>
            <a:r>
              <a:rPr lang="fr-FR" sz="3600" dirty="0" smtClean="0">
                <a:latin typeface="Berlin Sans FB" panose="020E0602020502020306" pitchFamily="34" charset="0"/>
              </a:rPr>
              <a:t>sson.</a:t>
            </a:r>
            <a:endParaRPr lang="fr-FR" sz="36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Résultat de recherche d'images pour &quot;poisson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2" y="2348880"/>
            <a:ext cx="7762874" cy="36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112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 son [oin] à ne pas confondre avec [in], [ain], [ion], [oi]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son [oin] à ne pas confondre avec [in], [ain], [ion], [oi]</dc:title>
  <dc:creator>Véronique</dc:creator>
  <cp:lastModifiedBy>Véronique</cp:lastModifiedBy>
  <cp:revision>8</cp:revision>
  <dcterms:created xsi:type="dcterms:W3CDTF">2017-05-01T12:52:09Z</dcterms:created>
  <dcterms:modified xsi:type="dcterms:W3CDTF">2017-05-01T16:11:53Z</dcterms:modified>
</cp:coreProperties>
</file>