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15"/>
  </p:notesMasterIdLst>
  <p:sldIdLst>
    <p:sldId id="259" r:id="rId2"/>
    <p:sldId id="260" r:id="rId3"/>
    <p:sldId id="261" r:id="rId4"/>
    <p:sldId id="257" r:id="rId5"/>
    <p:sldId id="258" r:id="rId6"/>
    <p:sldId id="264" r:id="rId7"/>
    <p:sldId id="262" r:id="rId8"/>
    <p:sldId id="263" r:id="rId9"/>
    <p:sldId id="256" r:id="rId10"/>
    <p:sldId id="265" r:id="rId11"/>
    <p:sldId id="268" r:id="rId12"/>
    <p:sldId id="266" r:id="rId13"/>
    <p:sldId id="267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7210" autoAdjust="0"/>
    <p:restoredTop sz="94673" autoAdjust="0"/>
  </p:normalViewPr>
  <p:slideViewPr>
    <p:cSldViewPr>
      <p:cViewPr varScale="1">
        <p:scale>
          <a:sx n="88" d="100"/>
          <a:sy n="88" d="100"/>
        </p:scale>
        <p:origin x="-113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20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8F2E6-0BDB-44DD-B633-DBAF1EC6B478}" type="datetimeFigureOut">
              <a:rPr lang="fr-FR" smtClean="0"/>
              <a:pPr/>
              <a:t>09/04/2020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E9AC6-1E91-4928-9986-400E2A337A3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E9AC6-1E91-4928-9986-400E2A337A3C}" type="slidenum">
              <a:rPr lang="fr-FR" smtClean="0"/>
              <a:pPr/>
              <a:t>5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ois images avec légen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94BF-26FA-46EE-8A51-81DC229A9B4D}" type="datetimeFigureOut">
              <a:rPr lang="fr-FR" smtClean="0"/>
              <a:pPr/>
              <a:t>09/04/2020</a:t>
            </a:fld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2F9F-3DAA-44D1-B573-816E4DB69044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" name="Group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grpSp>
        <p:nvGrpSpPr>
          <p:cNvPr id="3" name="Group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grpSp>
        <p:nvGrpSpPr>
          <p:cNvPr id="4" name="Group 111"/>
          <p:cNvGrpSpPr/>
          <p:nvPr/>
        </p:nvGrpSpPr>
        <p:grpSpPr>
          <a:xfrm>
            <a:off x="3991867" y="34361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6465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99661" y="2048894"/>
            <a:ext cx="17145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4/9/2020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/>
          <a:lstStyle>
            <a:lvl1pPr algn="l">
              <a:defRPr/>
            </a:lvl1pPr>
          </a:lstStyle>
          <a:p>
            <a:fld id="{48212F9F-3DAA-44D1-B573-816E4DB6904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4/9/2020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2F9F-3DAA-44D1-B573-816E4DB6904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94BF-26FA-46EE-8A51-81DC229A9B4D}" type="datetimeFigureOut">
              <a:rPr lang="fr-FR" smtClean="0"/>
              <a:pPr/>
              <a:t>09/04/2020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2F9F-3DAA-44D1-B573-816E4DB6904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94BF-26FA-46EE-8A51-81DC229A9B4D}" type="datetimeFigureOut">
              <a:rPr lang="fr-FR" smtClean="0"/>
              <a:pPr/>
              <a:t>09/04/2020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2F9F-3DAA-44D1-B573-816E4DB6904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94BF-26FA-46EE-8A51-81DC229A9B4D}" type="datetimeFigureOut">
              <a:rPr lang="fr-FR" smtClean="0"/>
              <a:pPr/>
              <a:t>09/04/2020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2F9F-3DAA-44D1-B573-816E4DB6904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94BF-26FA-46EE-8A51-81DC229A9B4D}" type="datetimeFigureOut">
              <a:rPr lang="fr-FR" smtClean="0"/>
              <a:pPr/>
              <a:t>09/04/2020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2F9F-3DAA-44D1-B573-816E4DB6904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94BF-26FA-46EE-8A51-81DC229A9B4D}" type="datetimeFigureOut">
              <a:rPr lang="fr-FR" smtClean="0"/>
              <a:pPr/>
              <a:t>09/04/2020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2F9F-3DAA-44D1-B573-816E4DB6904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94BF-26FA-46EE-8A51-81DC229A9B4D}" type="datetimeFigureOut">
              <a:rPr lang="fr-FR" smtClean="0"/>
              <a:pPr/>
              <a:t>09/04/2020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2F9F-3DAA-44D1-B573-816E4DB6904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94BF-26FA-46EE-8A51-81DC229A9B4D}" type="datetimeFigureOut">
              <a:rPr lang="fr-FR" smtClean="0"/>
              <a:pPr/>
              <a:t>09/04/2020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2F9F-3DAA-44D1-B573-816E4DB6904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94BF-26FA-46EE-8A51-81DC229A9B4D}" type="datetimeFigureOut">
              <a:rPr lang="fr-FR" smtClean="0"/>
              <a:pPr/>
              <a:t>09/04/2020</a:t>
            </a:fld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2F9F-3DAA-44D1-B573-816E4DB69044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" name="Group 8"/>
          <p:cNvGrpSpPr/>
          <p:nvPr/>
        </p:nvGrpSpPr>
        <p:grpSpPr>
          <a:xfrm>
            <a:off x="430824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4713841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625215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908232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317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57181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ois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94BF-26FA-46EE-8A51-81DC229A9B4D}" type="datetimeFigureOut">
              <a:rPr lang="fr-FR" smtClean="0"/>
              <a:pPr/>
              <a:t>09/04/2020</a:t>
            </a:fld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2F9F-3DAA-44D1-B573-816E4DB69044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" name="Group 34"/>
          <p:cNvGrpSpPr>
            <a:grpSpLocks noChangeAspect="1"/>
          </p:cNvGrpSpPr>
          <p:nvPr/>
        </p:nvGrpSpPr>
        <p:grpSpPr>
          <a:xfrm rot="5400000">
            <a:off x="2508625" y="1070637"/>
            <a:ext cx="4116828" cy="253746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" name="Group 51"/>
          <p:cNvGrpSpPr>
            <a:grpSpLocks noChangeAspect="1"/>
          </p:cNvGrpSpPr>
          <p:nvPr/>
        </p:nvGrpSpPr>
        <p:grpSpPr>
          <a:xfrm rot="5400000">
            <a:off x="-317047" y="1550435"/>
            <a:ext cx="4114800" cy="253621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" name="Group 64"/>
          <p:cNvGrpSpPr>
            <a:grpSpLocks noChangeAspect="1"/>
          </p:cNvGrpSpPr>
          <p:nvPr/>
        </p:nvGrpSpPr>
        <p:grpSpPr>
          <a:xfrm rot="5400000">
            <a:off x="5338579" y="1550440"/>
            <a:ext cx="4114800" cy="253621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3449914" y="53340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625928" y="101359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6281554" y="1013591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653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530406" y="4582378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367279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71894BF-26FA-46EE-8A51-81DC229A9B4D}" type="datetimeFigureOut">
              <a:rPr lang="fr-FR" smtClean="0"/>
              <a:pPr/>
              <a:t>09/04/2020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8212F9F-3DAA-44D1-B573-816E4DB6904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Users\Dominique\Downloads\The_Butterfly_Colors_Song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Users\Dominique\Downloads\comment-la-chenille-se-transforme-t-elle-en-papillon.mp4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apill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789040"/>
            <a:ext cx="2109295" cy="1404000"/>
          </a:xfrm>
          <a:prstGeom prst="rect">
            <a:avLst/>
          </a:prstGeom>
          <a:noFill/>
        </p:spPr>
      </p:pic>
      <p:pic>
        <p:nvPicPr>
          <p:cNvPr id="5124" name="Picture 4" descr="Description de cette image, également commentée ci-après"/>
          <p:cNvPicPr>
            <a:picLocks noChangeAspect="1" noChangeArrowheads="1"/>
          </p:cNvPicPr>
          <p:nvPr/>
        </p:nvPicPr>
        <p:blipFill>
          <a:blip r:embed="rId3" cstate="print"/>
          <a:srcRect b="52853"/>
          <a:stretch>
            <a:fillRect/>
          </a:stretch>
        </p:blipFill>
        <p:spPr bwMode="auto">
          <a:xfrm>
            <a:off x="5868144" y="188640"/>
            <a:ext cx="1904786" cy="1440000"/>
          </a:xfrm>
          <a:prstGeom prst="rect">
            <a:avLst/>
          </a:prstGeom>
          <a:noFill/>
        </p:spPr>
      </p:pic>
      <p:sp>
        <p:nvSpPr>
          <p:cNvPr id="27650" name="AutoShape 2" descr="Machaon (papillon) —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652" name="AutoShape 4" descr="Machaon (papillon) —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7654" name="Picture 6" descr="Description de cette image, également commentée ci-aprè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509120"/>
            <a:ext cx="1915596" cy="1440000"/>
          </a:xfrm>
          <a:prstGeom prst="rect">
            <a:avLst/>
          </a:prstGeom>
          <a:noFill/>
        </p:spPr>
      </p:pic>
      <p:sp>
        <p:nvSpPr>
          <p:cNvPr id="11" name="Titre 3"/>
          <p:cNvSpPr>
            <a:spLocks noGrp="1"/>
          </p:cNvSpPr>
          <p:nvPr>
            <p:ph type="ctrTitle"/>
          </p:nvPr>
        </p:nvSpPr>
        <p:spPr>
          <a:xfrm>
            <a:off x="2411760" y="1844824"/>
            <a:ext cx="6048672" cy="168478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 CYCLE DE VIE DU PAPILLON</a:t>
            </a:r>
            <a:endParaRPr lang="fr-FR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Ecole Primaire Publique de La Prairie - 74000 Annecy - Le papill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7531" y="1052736"/>
            <a:ext cx="6890853" cy="47546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35696" y="1484785"/>
            <a:ext cx="56605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Après des recherches, Agathe et son papa ont </a:t>
            </a:r>
          </a:p>
          <a:p>
            <a:endParaRPr lang="fr-FR" dirty="0" smtClean="0"/>
          </a:p>
          <a:p>
            <a:r>
              <a:rPr lang="fr-FR" dirty="0" smtClean="0"/>
              <a:t>t</a:t>
            </a:r>
            <a:r>
              <a:rPr lang="fr-FR" dirty="0" smtClean="0"/>
              <a:t>rouvé que leur chenille s’était transformée en </a:t>
            </a:r>
          </a:p>
          <a:p>
            <a:endParaRPr lang="fr-FR" dirty="0" smtClean="0"/>
          </a:p>
          <a:p>
            <a:r>
              <a:rPr lang="fr-FR" dirty="0" smtClean="0"/>
              <a:t>u</a:t>
            </a:r>
            <a:r>
              <a:rPr lang="fr-FR" dirty="0" smtClean="0"/>
              <a:t>n papillon appelé Sphinx Tête de Mort.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5" name="Image 4" descr="image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56992"/>
            <a:ext cx="4349750" cy="2178050"/>
          </a:xfrm>
          <a:prstGeom prst="rect">
            <a:avLst/>
          </a:prstGeom>
        </p:spPr>
      </p:pic>
      <p:pic>
        <p:nvPicPr>
          <p:cNvPr id="6" name="Image 5" descr="image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717032"/>
            <a:ext cx="2082800" cy="157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3203848" y="1196752"/>
          <a:ext cx="3491086" cy="4939594"/>
        </p:xfrm>
        <a:graphic>
          <a:graphicData uri="http://schemas.openxmlformats.org/presentationml/2006/ole">
            <p:oleObj spid="_x0000_s62467" name="Acrobat Document" r:id="rId3" imgW="4533723" imgH="6415677" progId="AcroExch.Document.DC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he_Butterfly_Colors_So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844824"/>
            <a:ext cx="7296811" cy="41044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123728" y="1124744"/>
            <a:ext cx="4649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Et pour terminer, une petite chanson.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Users\Dominique\ECOLE\Photos enfants confinement\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132856"/>
            <a:ext cx="3912449" cy="3139058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1907704" y="1268760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Agathe a trouvé </a:t>
            </a:r>
            <a:r>
              <a:rPr lang="fr-FR" dirty="0" smtClean="0"/>
              <a:t>une grosse chenille dans son jardin. Elle mesurait 10 cm de long!!!</a:t>
            </a:r>
            <a:endParaRPr lang="fr-FR" dirty="0"/>
          </a:p>
        </p:txBody>
      </p:sp>
      <p:pic>
        <p:nvPicPr>
          <p:cNvPr id="26625" name="Picture 1" descr="D:\Users\Dominique\ECOLE\Photos enfants confinement\image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132856"/>
            <a:ext cx="2622550" cy="308610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1763688" y="5517232"/>
            <a:ext cx="6096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Elle a cherché avec son papa ce qu’elle est devenue.</a:t>
            </a:r>
            <a:endParaRPr lang="fr-F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3645024"/>
            <a:ext cx="3135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Que mange-t-elle?</a:t>
            </a: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3419872" y="2780928"/>
            <a:ext cx="4592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Comment se déplace-t-elle?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1115616" y="2204864"/>
            <a:ext cx="2606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D’où vient-elle?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3995936" y="548680"/>
            <a:ext cx="42723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 smtClean="0">
                <a:solidFill>
                  <a:srgbClr val="FF0000"/>
                </a:solidFill>
              </a:rPr>
              <a:t>La chenille</a:t>
            </a:r>
            <a:endParaRPr lang="fr-FR" sz="6000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835696" y="4653136"/>
            <a:ext cx="371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Que va-t-elle devenir?</a:t>
            </a:r>
            <a:endParaRPr lang="fr-FR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artes de nomenclature papillons à télécharger + livres et activités - Milestory"/>
          <p:cNvPicPr>
            <a:picLocks noChangeAspect="1" noChangeArrowheads="1"/>
          </p:cNvPicPr>
          <p:nvPr/>
        </p:nvPicPr>
        <p:blipFill>
          <a:blip r:embed="rId2" cstate="print"/>
          <a:srcRect t="9465"/>
          <a:stretch>
            <a:fillRect/>
          </a:stretch>
        </p:blipFill>
        <p:spPr bwMode="auto">
          <a:xfrm>
            <a:off x="1799692" y="37233"/>
            <a:ext cx="5544616" cy="6767359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mment-la-chenille-se-transforme-t-elle-en-papillo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47597" y="1772816"/>
            <a:ext cx="7424825" cy="417646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8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Transformation de la chenille en papill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3096344" cy="4578917"/>
          </a:xfrm>
          <a:prstGeom prst="rect">
            <a:avLst/>
          </a:prstGeom>
          <a:noFill/>
        </p:spPr>
      </p:pic>
      <p:pic>
        <p:nvPicPr>
          <p:cNvPr id="59400" name="Picture 8" descr="https://jardindespapillonsmartinique.files.wordpress.com/2014/08/papillon-monarque-cy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708920"/>
            <a:ext cx="5010150" cy="2085976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4139952" y="1412776"/>
            <a:ext cx="3986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 métamorphose de la chenille </a:t>
            </a:r>
          </a:p>
          <a:p>
            <a:r>
              <a:rPr lang="fr-FR" dirty="0" smtClean="0"/>
              <a:t>en papillon.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6" descr="https://i.pinimg.com/originals/d0/ca/5f/d0ca5f89701deea67b8d591e26d176b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Mots à retenir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835696" y="2348880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Papillon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228184" y="2852936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Larve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411760" y="4005064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Chenille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940152" y="4581128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Métamorphose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131840" y="5301208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Chrysalide ou Nymphe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932040" y="1916832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Cocon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187624" y="4581128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Oeuf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707904" y="3284984"/>
            <a:ext cx="1822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Accouplement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quelette humain- schéma - Cabane à idées"/>
          <p:cNvPicPr>
            <a:picLocks noChangeAspect="1" noChangeArrowheads="1"/>
          </p:cNvPicPr>
          <p:nvPr/>
        </p:nvPicPr>
        <p:blipFill>
          <a:blip r:embed="rId2" cstate="print"/>
          <a:srcRect t="14444" b="1111"/>
          <a:stretch>
            <a:fillRect/>
          </a:stretch>
        </p:blipFill>
        <p:spPr bwMode="auto">
          <a:xfrm>
            <a:off x="1475656" y="980728"/>
            <a:ext cx="6021251" cy="5445224"/>
          </a:xfrm>
          <a:prstGeom prst="rect">
            <a:avLst/>
          </a:prstGeom>
          <a:noFill/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475656" y="216024"/>
            <a:ext cx="6048672" cy="620688"/>
          </a:xfrm>
        </p:spPr>
        <p:txBody>
          <a:bodyPr/>
          <a:lstStyle/>
          <a:p>
            <a:pPr algn="ctr"/>
            <a:r>
              <a:rPr lang="fr-FR" dirty="0" smtClean="0"/>
              <a:t>De la chenille au papillon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ésentation2" id="{DD30E143-9FC1-4341-A749-E087A3212D65}" vid="{900A6DAD-6048-475D-A6E3-7DC7FF6B1C6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2</Template>
  <TotalTime>223</TotalTime>
  <Words>109</Words>
  <Application>Microsoft Office PowerPoint</Application>
  <PresentationFormat>Affichage à l'écran (4:3)</PresentationFormat>
  <Paragraphs>27</Paragraphs>
  <Slides>13</Slides>
  <Notes>1</Notes>
  <HiddenSlides>0</HiddenSlides>
  <MMClips>2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5" baseType="lpstr">
      <vt:lpstr>TS103431377</vt:lpstr>
      <vt:lpstr>Adobe Acrobat Document</vt:lpstr>
      <vt:lpstr>LE CYCLE DE VIE DU PAPILLON</vt:lpstr>
      <vt:lpstr>Diapositive 2</vt:lpstr>
      <vt:lpstr>Diapositive 3</vt:lpstr>
      <vt:lpstr>Diapositive 4</vt:lpstr>
      <vt:lpstr>Diapositive 5</vt:lpstr>
      <vt:lpstr>Diapositive 6</vt:lpstr>
      <vt:lpstr>Diapositive 7</vt:lpstr>
      <vt:lpstr>Mots à retenir</vt:lpstr>
      <vt:lpstr>De la chenille au papillon</vt:lpstr>
      <vt:lpstr>Diapositive 10</vt:lpstr>
      <vt:lpstr>Diapositive 11</vt:lpstr>
      <vt:lpstr>Diapositive 12</vt:lpstr>
      <vt:lpstr>Diapositive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Dominique</dc:creator>
  <cp:lastModifiedBy>Dominique</cp:lastModifiedBy>
  <cp:revision>28</cp:revision>
  <dcterms:created xsi:type="dcterms:W3CDTF">2020-04-09T13:02:41Z</dcterms:created>
  <dcterms:modified xsi:type="dcterms:W3CDTF">2020-04-09T17:23:14Z</dcterms:modified>
</cp:coreProperties>
</file>