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 autoAdjust="0"/>
    <p:restoredTop sz="94598" autoAdjust="0"/>
  </p:normalViewPr>
  <p:slideViewPr>
    <p:cSldViewPr>
      <p:cViewPr varScale="1">
        <p:scale>
          <a:sx n="110" d="100"/>
          <a:sy n="110" d="100"/>
        </p:scale>
        <p:origin x="-10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EBD7D-64A7-46A5-9348-CB102C2C372F}" type="datetimeFigureOut">
              <a:rPr lang="fr-FR" smtClean="0"/>
              <a:pPr/>
              <a:t>15/11/2021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5D39D-2B54-46B7-8BC7-0EBCE9E8F5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5D39D-2B54-46B7-8BC7-0EBCE9E8F53F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CFF7-50FC-4D28-A0CE-394E810F37DF}" type="datetimeFigureOut">
              <a:rPr lang="fr-FR" smtClean="0"/>
              <a:pPr/>
              <a:t>15/11/2021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81C5-C35C-495E-AE7B-A2017A3185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CFF7-50FC-4D28-A0CE-394E810F37DF}" type="datetimeFigureOut">
              <a:rPr lang="fr-FR" smtClean="0"/>
              <a:pPr/>
              <a:t>15/11/2021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81C5-C35C-495E-AE7B-A2017A3185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CFF7-50FC-4D28-A0CE-394E810F37DF}" type="datetimeFigureOut">
              <a:rPr lang="fr-FR" smtClean="0"/>
              <a:pPr/>
              <a:t>15/11/2021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81C5-C35C-495E-AE7B-A2017A3185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CFF7-50FC-4D28-A0CE-394E810F37DF}" type="datetimeFigureOut">
              <a:rPr lang="fr-FR" smtClean="0"/>
              <a:pPr/>
              <a:t>15/11/2021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81C5-C35C-495E-AE7B-A2017A3185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CFF7-50FC-4D28-A0CE-394E810F37DF}" type="datetimeFigureOut">
              <a:rPr lang="fr-FR" smtClean="0"/>
              <a:pPr/>
              <a:t>15/11/2021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81C5-C35C-495E-AE7B-A2017A3185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CFF7-50FC-4D28-A0CE-394E810F37DF}" type="datetimeFigureOut">
              <a:rPr lang="fr-FR" smtClean="0"/>
              <a:pPr/>
              <a:t>15/11/2021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81C5-C35C-495E-AE7B-A2017A3185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CFF7-50FC-4D28-A0CE-394E810F37DF}" type="datetimeFigureOut">
              <a:rPr lang="fr-FR" smtClean="0"/>
              <a:pPr/>
              <a:t>15/11/2021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81C5-C35C-495E-AE7B-A2017A3185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CFF7-50FC-4D28-A0CE-394E810F37DF}" type="datetimeFigureOut">
              <a:rPr lang="fr-FR" smtClean="0"/>
              <a:pPr/>
              <a:t>15/11/2021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81C5-C35C-495E-AE7B-A2017A3185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CFF7-50FC-4D28-A0CE-394E810F37DF}" type="datetimeFigureOut">
              <a:rPr lang="fr-FR" smtClean="0"/>
              <a:pPr/>
              <a:t>15/11/2021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81C5-C35C-495E-AE7B-A2017A3185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CFF7-50FC-4D28-A0CE-394E810F37DF}" type="datetimeFigureOut">
              <a:rPr lang="fr-FR" smtClean="0"/>
              <a:pPr/>
              <a:t>15/11/2021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81C5-C35C-495E-AE7B-A2017A3185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CFF7-50FC-4D28-A0CE-394E810F37DF}" type="datetimeFigureOut">
              <a:rPr lang="fr-FR" smtClean="0"/>
              <a:pPr/>
              <a:t>15/11/2021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81C5-C35C-495E-AE7B-A2017A3185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5CFF7-50FC-4D28-A0CE-394E810F37DF}" type="datetimeFigureOut">
              <a:rPr lang="fr-FR" smtClean="0"/>
              <a:pPr/>
              <a:t>15/11/2021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181C5-C35C-495E-AE7B-A2017A3185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5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ogo-label-E3D 1er degré_confirmé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79712" y="332656"/>
            <a:ext cx="5377515" cy="61653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611560" y="5229200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B050"/>
                </a:solidFill>
              </a:rPr>
              <a:t>Nos actions dans le cadre de la démarche E3D</a:t>
            </a:r>
            <a:endParaRPr lang="fr-FR" sz="3200" dirty="0">
              <a:solidFill>
                <a:srgbClr val="00B050"/>
              </a:solidFill>
            </a:endParaRPr>
          </a:p>
        </p:txBody>
      </p:sp>
      <p:pic>
        <p:nvPicPr>
          <p:cNvPr id="4" name="Image 3" descr="éco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88640"/>
            <a:ext cx="2118970" cy="1589966"/>
          </a:xfrm>
          <a:prstGeom prst="rect">
            <a:avLst/>
          </a:prstGeom>
        </p:spPr>
      </p:pic>
      <p:pic>
        <p:nvPicPr>
          <p:cNvPr id="5" name="Image 4" descr="école vue d'av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88640"/>
            <a:ext cx="2193227" cy="164582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851920" y="260648"/>
            <a:ext cx="1783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/>
              <a:t>LOULAY</a:t>
            </a:r>
            <a:endParaRPr lang="fr-FR" sz="4000" dirty="0"/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pile m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628800"/>
            <a:ext cx="2483768" cy="186282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95536" y="404664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Récupération de 93 kg de piles à l’école dans le cadre d’une action associant   recyclage  et solidarité</a:t>
            </a:r>
            <a:r>
              <a:rPr lang="fr-FR" dirty="0" smtClean="0"/>
              <a:t>. Le </a:t>
            </a:r>
            <a:r>
              <a:rPr lang="fr-FR" dirty="0"/>
              <a:t>poids des piles et petites batteries collectées par les élèves a été converti en dons </a:t>
            </a:r>
            <a:r>
              <a:rPr lang="fr-FR" dirty="0" smtClean="0"/>
              <a:t>pour participer à un financement destiné à  </a:t>
            </a:r>
            <a:r>
              <a:rPr lang="fr-FR" b="1" dirty="0"/>
              <a:t>amener l’électricité et l’eau potable dans </a:t>
            </a:r>
            <a:r>
              <a:rPr lang="fr-FR" b="1" dirty="0" smtClean="0"/>
              <a:t>un </a:t>
            </a:r>
            <a:r>
              <a:rPr lang="fr-FR" b="1" dirty="0"/>
              <a:t>village </a:t>
            </a:r>
            <a:r>
              <a:rPr lang="fr-FR" b="1" dirty="0" smtClean="0"/>
              <a:t>isolé de Madagascar : </a:t>
            </a:r>
            <a:r>
              <a:rPr lang="fr-FR" b="1" dirty="0" err="1" smtClean="0"/>
              <a:t>Alamarina</a:t>
            </a:r>
            <a:r>
              <a:rPr lang="fr-FR" b="1" dirty="0" smtClean="0"/>
              <a:t>.</a:t>
            </a:r>
            <a:r>
              <a:rPr lang="fr-FR" dirty="0" smtClean="0"/>
              <a:t>    </a:t>
            </a:r>
            <a:endParaRPr lang="fr-FR" dirty="0"/>
          </a:p>
        </p:txBody>
      </p:sp>
      <p:pic>
        <p:nvPicPr>
          <p:cNvPr id="3" name="Image 2" descr="merc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2060848"/>
            <a:ext cx="2685386" cy="3523282"/>
          </a:xfrm>
          <a:prstGeom prst="rect">
            <a:avLst/>
          </a:prstGeom>
        </p:spPr>
      </p:pic>
      <p:sp>
        <p:nvSpPr>
          <p:cNvPr id="4" name="Flèche droite 3"/>
          <p:cNvSpPr/>
          <p:nvPr/>
        </p:nvSpPr>
        <p:spPr>
          <a:xfrm>
            <a:off x="5076056" y="3717032"/>
            <a:ext cx="8640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619672" y="0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Recyclage et solidarité sur l’année 2020/2021</a:t>
            </a:r>
            <a:endParaRPr lang="fr-FR" sz="2400" dirty="0">
              <a:solidFill>
                <a:srgbClr val="FF0000"/>
              </a:solidFill>
            </a:endParaRPr>
          </a:p>
        </p:txBody>
      </p:sp>
      <p:pic>
        <p:nvPicPr>
          <p:cNvPr id="9" name="Image 8" descr="IMG_00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068960"/>
            <a:ext cx="4512501" cy="3384376"/>
          </a:xfrm>
          <a:prstGeom prst="rect">
            <a:avLst/>
          </a:prstGeom>
        </p:spPr>
      </p:pic>
    </p:spTree>
  </p:cSld>
  <p:clrMapOvr>
    <a:masterClrMapping/>
  </p:clrMapOvr>
  <p:transition spd="med" advClick="0" advTm="1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836712"/>
            <a:ext cx="4680520" cy="4525963"/>
          </a:xfrm>
        </p:spPr>
        <p:txBody>
          <a:bodyPr>
            <a:normAutofit/>
          </a:bodyPr>
          <a:lstStyle/>
          <a:p>
            <a:r>
              <a:rPr lang="fr-FR" sz="2000" dirty="0" smtClean="0"/>
              <a:t>Entretien, observation des nichoirs, des hôtels à insectes et des abris chauve-souris installés dans l'école dans le cadre des projets menés en </a:t>
            </a:r>
            <a:r>
              <a:rPr lang="fr-FR" sz="2000" dirty="0" smtClean="0"/>
              <a:t>partenariat </a:t>
            </a:r>
            <a:r>
              <a:rPr lang="fr-FR" sz="2000" dirty="0" smtClean="0"/>
              <a:t>avec les </a:t>
            </a:r>
            <a:r>
              <a:rPr lang="fr-FR" sz="2000" dirty="0" smtClean="0"/>
              <a:t>communes, la CDC.</a:t>
            </a:r>
            <a:endParaRPr lang="fr-FR" sz="20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60032" y="3284984"/>
            <a:ext cx="4038600" cy="1080120"/>
          </a:xfrm>
        </p:spPr>
        <p:txBody>
          <a:bodyPr>
            <a:normAutofit/>
          </a:bodyPr>
          <a:lstStyle/>
          <a:p>
            <a:r>
              <a:rPr lang="fr-FR" sz="2000" dirty="0" smtClean="0"/>
              <a:t>Participation régulière de classes à l'entretien/observation du coin nature voire du jardin potager </a:t>
            </a:r>
            <a:endParaRPr lang="fr-FR" sz="2000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4122"/>
          </a:xfrm>
        </p:spPr>
        <p:txBody>
          <a:bodyPr/>
          <a:lstStyle/>
          <a:p>
            <a:r>
              <a:rPr lang="fr-FR" dirty="0" smtClean="0"/>
              <a:t>Des actions pluriannuelles</a:t>
            </a:r>
            <a:endParaRPr lang="fr-FR" dirty="0"/>
          </a:p>
        </p:txBody>
      </p:sp>
      <p:pic>
        <p:nvPicPr>
          <p:cNvPr id="7" name="Image 6" descr="img_0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492896"/>
            <a:ext cx="2664296" cy="1998222"/>
          </a:xfrm>
          <a:prstGeom prst="rect">
            <a:avLst/>
          </a:prstGeom>
        </p:spPr>
      </p:pic>
      <p:pic>
        <p:nvPicPr>
          <p:cNvPr id="8" name="Image 7" descr="abris posé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077072"/>
            <a:ext cx="3828467" cy="2552311"/>
          </a:xfrm>
          <a:prstGeom prst="rect">
            <a:avLst/>
          </a:prstGeom>
        </p:spPr>
      </p:pic>
      <p:pic>
        <p:nvPicPr>
          <p:cNvPr id="9" name="Image 8" descr="jard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836712"/>
            <a:ext cx="4349723" cy="2448272"/>
          </a:xfrm>
          <a:prstGeom prst="rect">
            <a:avLst/>
          </a:prstGeom>
        </p:spPr>
      </p:pic>
      <p:pic>
        <p:nvPicPr>
          <p:cNvPr id="11" name="Image 10" descr="jard ma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4365104"/>
            <a:ext cx="3096344" cy="2322258"/>
          </a:xfrm>
          <a:prstGeom prst="rect">
            <a:avLst/>
          </a:prstGeom>
        </p:spPr>
      </p:pic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actions ou projets ponctuels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Projet « les mystères du sol » avec nature environnement 17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99992" y="1268760"/>
            <a:ext cx="4182616" cy="4525963"/>
          </a:xfrm>
        </p:spPr>
        <p:txBody>
          <a:bodyPr/>
          <a:lstStyle/>
          <a:p>
            <a:r>
              <a:rPr lang="fr-FR" dirty="0" smtClean="0"/>
              <a:t>Une journée « nettoyons la nature » </a:t>
            </a:r>
            <a:r>
              <a:rPr lang="fr-FR" dirty="0" smtClean="0"/>
              <a:t>programmée et organisée par le </a:t>
            </a:r>
            <a:r>
              <a:rPr lang="fr-FR" dirty="0" smtClean="0"/>
              <a:t>comité de </a:t>
            </a:r>
            <a:r>
              <a:rPr lang="fr-FR" dirty="0" smtClean="0"/>
              <a:t>pilotage.</a:t>
            </a:r>
            <a:endParaRPr lang="fr-FR" dirty="0"/>
          </a:p>
        </p:txBody>
      </p:sp>
      <p:pic>
        <p:nvPicPr>
          <p:cNvPr id="5" name="Image 4" descr="nettoy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068960"/>
            <a:ext cx="4608512" cy="3096344"/>
          </a:xfrm>
          <a:prstGeom prst="rect">
            <a:avLst/>
          </a:prstGeom>
        </p:spPr>
      </p:pic>
      <p:pic>
        <p:nvPicPr>
          <p:cNvPr id="6" name="Image 5" descr="mystè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924944"/>
            <a:ext cx="3552395" cy="2664296"/>
          </a:xfrm>
          <a:prstGeom prst="rect">
            <a:avLst/>
          </a:prstGeom>
        </p:spPr>
      </p:pic>
    </p:spTree>
  </p:cSld>
  <p:clrMapOvr>
    <a:masterClrMapping/>
  </p:clrMapOvr>
  <p:transition spd="med"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7_jours_pour_bouger_003-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7" y="3573016"/>
            <a:ext cx="3731253" cy="2798440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88024" y="692696"/>
            <a:ext cx="4038600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Participation aux actions de prévention </a:t>
            </a:r>
            <a:r>
              <a:rPr lang="fr-FR" dirty="0"/>
              <a:t>santé </a:t>
            </a:r>
            <a:r>
              <a:rPr lang="fr-FR" dirty="0" smtClean="0"/>
              <a:t>et projets </a:t>
            </a:r>
            <a:r>
              <a:rPr lang="fr-FR" dirty="0"/>
              <a:t>sportifs </a:t>
            </a:r>
            <a:r>
              <a:rPr lang="fr-FR" dirty="0" smtClean="0"/>
              <a:t>de pleine nature dans le cadre des « 7 jours pour bouger »</a:t>
            </a:r>
            <a:endParaRPr lang="fr-FR" dirty="0"/>
          </a:p>
        </p:txBody>
      </p:sp>
      <p:pic>
        <p:nvPicPr>
          <p:cNvPr id="6" name="Image 5" descr="arton421-e5d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76672"/>
            <a:ext cx="3345160" cy="2508870"/>
          </a:xfrm>
          <a:prstGeom prst="rect">
            <a:avLst/>
          </a:prstGeom>
        </p:spPr>
      </p:pic>
      <p:pic>
        <p:nvPicPr>
          <p:cNvPr id="7" name="Image 6" descr="éllectio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717032"/>
            <a:ext cx="3529197" cy="264689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55576" y="3284984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Elections des éco-délégués</a:t>
            </a:r>
            <a:endParaRPr lang="fr-FR" sz="2400" b="1" dirty="0"/>
          </a:p>
        </p:txBody>
      </p:sp>
      <p:sp>
        <p:nvSpPr>
          <p:cNvPr id="9" name="Flèche courbée vers la gauche 8"/>
          <p:cNvSpPr/>
          <p:nvPr/>
        </p:nvSpPr>
        <p:spPr>
          <a:xfrm rot="303277">
            <a:off x="4246124" y="3588004"/>
            <a:ext cx="375201" cy="7920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204864"/>
            <a:ext cx="3995936" cy="2290266"/>
          </a:xfrm>
        </p:spPr>
        <p:txBody>
          <a:bodyPr>
            <a:noAutofit/>
          </a:bodyPr>
          <a:lstStyle/>
          <a:p>
            <a:r>
              <a:rPr lang="fr-FR" sz="3600" dirty="0" smtClean="0"/>
              <a:t>Sensibilisation des élèves à une consommation raisonnable des papiers </a:t>
            </a:r>
            <a:r>
              <a:rPr lang="fr-FR" sz="3600" dirty="0" smtClean="0"/>
              <a:t>essuie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 mains  au travers d’une campagne d’affichage élaborée par les élèves.</a:t>
            </a:r>
            <a:endParaRPr lang="fr-FR" sz="3600" dirty="0"/>
          </a:p>
        </p:txBody>
      </p:sp>
      <p:pic>
        <p:nvPicPr>
          <p:cNvPr id="4" name="Image 3" descr="mat affic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60648"/>
            <a:ext cx="5148064" cy="3861048"/>
          </a:xfrm>
          <a:prstGeom prst="rect">
            <a:avLst/>
          </a:prstGeom>
        </p:spPr>
      </p:pic>
      <p:pic>
        <p:nvPicPr>
          <p:cNvPr id="8" name="Image 7" descr="20211115095135017_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358716" y="4514492"/>
            <a:ext cx="2492896" cy="1762072"/>
          </a:xfrm>
          <a:prstGeom prst="rect">
            <a:avLst/>
          </a:prstGeom>
        </p:spPr>
      </p:pic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676456" cy="86895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Autres actions pour la gestion de l’école impliquant l’ensemble des acteurs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268760"/>
            <a:ext cx="4392488" cy="4536504"/>
          </a:xfrm>
        </p:spPr>
        <p:txBody>
          <a:bodyPr/>
          <a:lstStyle/>
          <a:p>
            <a:r>
              <a:rPr lang="fr-FR" dirty="0" smtClean="0"/>
              <a:t>Utilisation des corbeilles </a:t>
            </a:r>
            <a:r>
              <a:rPr lang="fr-FR" dirty="0" smtClean="0"/>
              <a:t>à papiers </a:t>
            </a:r>
            <a:r>
              <a:rPr lang="fr-FR" dirty="0" smtClean="0"/>
              <a:t>spécifiques pour recycler le papier (en partenariat avec </a:t>
            </a:r>
            <a:r>
              <a:rPr lang="fr-FR" dirty="0" err="1" smtClean="0"/>
              <a:t>Cyclad</a:t>
            </a:r>
            <a:r>
              <a:rPr lang="fr-FR" dirty="0" smtClean="0"/>
              <a:t>).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4008" y="1772816"/>
            <a:ext cx="4038600" cy="4525963"/>
          </a:xfrm>
        </p:spPr>
        <p:txBody>
          <a:bodyPr/>
          <a:lstStyle/>
          <a:p>
            <a:r>
              <a:rPr lang="fr-FR" dirty="0" smtClean="0"/>
              <a:t>Mise en place dans  chaque classe de responsables </a:t>
            </a:r>
            <a:r>
              <a:rPr lang="fr-FR" dirty="0" smtClean="0"/>
              <a:t>« lumières » </a:t>
            </a:r>
            <a:r>
              <a:rPr lang="fr-FR" dirty="0" smtClean="0"/>
              <a:t>et gestion des points d’eau pour sensibiliser aux économies d’énergies et d’eau.</a:t>
            </a:r>
            <a:endParaRPr lang="fr-FR" dirty="0"/>
          </a:p>
        </p:txBody>
      </p:sp>
      <p:pic>
        <p:nvPicPr>
          <p:cNvPr id="5" name="Image 4" descr="IMG_0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76097" y="3448438"/>
            <a:ext cx="3611893" cy="2708920"/>
          </a:xfrm>
          <a:prstGeom prst="rect">
            <a:avLst/>
          </a:prstGeom>
        </p:spPr>
      </p:pic>
      <p:sp>
        <p:nvSpPr>
          <p:cNvPr id="1027" name="Litebulb"/>
          <p:cNvSpPr>
            <a:spLocks noEditPoints="1" noChangeArrowheads="1"/>
          </p:cNvSpPr>
          <p:nvPr/>
        </p:nvSpPr>
        <p:spPr bwMode="auto">
          <a:xfrm>
            <a:off x="5580112" y="5373216"/>
            <a:ext cx="818208" cy="1013669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8" name="Picture 4" descr="C:\Users\Utilisateur\AppData\Local\Microsoft\Windows\INetCache\IE\UFV3CH0S\141080667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689517"/>
            <a:ext cx="1885677" cy="216848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1027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196</Words>
  <Application>Microsoft Office PowerPoint</Application>
  <PresentationFormat>Affichage à l'écran (4:3)</PresentationFormat>
  <Paragraphs>17</Paragraphs>
  <Slides>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Diapositive 1</vt:lpstr>
      <vt:lpstr>Diapositive 2</vt:lpstr>
      <vt:lpstr>Des actions pluriannuelles</vt:lpstr>
      <vt:lpstr>Des actions ou projets ponctuels</vt:lpstr>
      <vt:lpstr>Diapositive 5</vt:lpstr>
      <vt:lpstr>Sensibilisation des élèves à une consommation raisonnable des papiers essuie  mains  au travers d’une campagne d’affichage élaborée par les élèves.</vt:lpstr>
      <vt:lpstr>Autres actions pour la gestion de l’école impliquant l’ensemble des acteurs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Didier</dc:creator>
  <cp:lastModifiedBy>dvintras</cp:lastModifiedBy>
  <cp:revision>57</cp:revision>
  <dcterms:created xsi:type="dcterms:W3CDTF">2021-11-11T17:06:18Z</dcterms:created>
  <dcterms:modified xsi:type="dcterms:W3CDTF">2021-11-15T14:46:06Z</dcterms:modified>
</cp:coreProperties>
</file>