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290" y="-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233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803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36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92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8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360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59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67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5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421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76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0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E555B867-27D8-48D5-9920-559FD42B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017556"/>
              </p:ext>
            </p:extLst>
          </p:nvPr>
        </p:nvGraphicFramePr>
        <p:xfrm>
          <a:off x="65314" y="590832"/>
          <a:ext cx="9639850" cy="6134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xmlns="" val="4111788305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xmlns="" val="1087955183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xmlns="" val="1486653960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xmlns="" val="1674729507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xmlns="" val="3898645509"/>
                    </a:ext>
                  </a:extLst>
                </a:gridCol>
                <a:gridCol w="1831450">
                  <a:extLst>
                    <a:ext uri="{9D8B030D-6E8A-4147-A177-3AD203B41FA5}">
                      <a16:colId xmlns:a16="http://schemas.microsoft.com/office/drawing/2014/main" xmlns="" val="3750667357"/>
                    </a:ext>
                  </a:extLst>
                </a:gridCol>
              </a:tblGrid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LUNDI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Verbes à l’imparfait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 je marchais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Je</a:t>
                      </a:r>
                      <a:r>
                        <a:rPr lang="fr-FR" sz="1200" baseline="0" dirty="0" smtClean="0">
                          <a:latin typeface="Corbel" pitchFamily="34" charset="0"/>
                        </a:rPr>
                        <a:t> change</a:t>
                      </a:r>
                    </a:p>
                    <a:p>
                      <a:pPr algn="ctr"/>
                      <a:r>
                        <a:rPr lang="fr-FR" sz="1200" smtClean="0">
                          <a:latin typeface="Corbel" pitchFamily="34" charset="0"/>
                        </a:rPr>
                        <a:t>Ils 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grattaient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Elle</a:t>
                      </a:r>
                      <a:r>
                        <a:rPr lang="fr-FR" sz="1200" baseline="0" dirty="0" smtClean="0">
                          <a:latin typeface="Corbel" pitchFamily="34" charset="0"/>
                        </a:rPr>
                        <a:t> 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cuisinait</a:t>
                      </a:r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 smtClean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un arbre</a:t>
                      </a: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Théo</a:t>
                      </a: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danser</a:t>
                      </a: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les</a:t>
                      </a: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une danse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 smtClean="0">
                          <a:latin typeface="Corbel" pitchFamily="34" charset="0"/>
                        </a:rPr>
                        <a:t>c </a:t>
                      </a:r>
                      <a:r>
                        <a:rPr lang="fr-FR" sz="1100" u="sng" dirty="0">
                          <a:latin typeface="Corbel" pitchFamily="34" charset="0"/>
                        </a:rPr>
                        <a:t>ou </a:t>
                      </a:r>
                      <a:r>
                        <a:rPr lang="fr-FR" sz="1100" u="sng" dirty="0" smtClean="0">
                          <a:latin typeface="Corbel" pitchFamily="34" charset="0"/>
                        </a:rPr>
                        <a:t>ç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4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 ma…on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la poli…er</a:t>
                      </a:r>
                    </a:p>
                    <a:p>
                      <a:pPr algn="ctr"/>
                      <a:r>
                        <a:rPr lang="fr-FR" sz="1400" dirty="0" err="1" smtClean="0">
                          <a:latin typeface="Corbel" pitchFamily="34" charset="0"/>
                        </a:rPr>
                        <a:t>Re</a:t>
                      </a:r>
                      <a:r>
                        <a:rPr lang="fr-FR" sz="1400" dirty="0" smtClean="0">
                          <a:latin typeface="Corbel" pitchFamily="34" charset="0"/>
                        </a:rPr>
                        <a:t>…u</a:t>
                      </a:r>
                    </a:p>
                    <a:p>
                      <a:pPr algn="ctr"/>
                      <a:r>
                        <a:rPr lang="fr-FR" sz="1400" dirty="0" smtClean="0">
                          <a:latin typeface="Corbel" pitchFamily="34" charset="0"/>
                        </a:rPr>
                        <a:t>un </a:t>
                      </a:r>
                      <a:r>
                        <a:rPr lang="fr-FR" sz="1400" dirty="0" err="1" smtClean="0">
                          <a:latin typeface="Corbel" pitchFamily="34" charset="0"/>
                        </a:rPr>
                        <a:t>soup</a:t>
                      </a:r>
                      <a:r>
                        <a:rPr lang="fr-FR" sz="1400" dirty="0" smtClean="0">
                          <a:latin typeface="Corbel" pitchFamily="34" charset="0"/>
                        </a:rPr>
                        <a:t>…on</a:t>
                      </a:r>
                      <a:endParaRPr lang="fr-FR" sz="14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Kangourou</a:t>
                      </a: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Baleine</a:t>
                      </a: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Tortue</a:t>
                      </a:r>
                    </a:p>
                    <a:p>
                      <a:pPr marL="0" indent="-285750" algn="ctr" defTabSz="914400" rtl="0" eaLnBrk="1" latinLnBrk="0" hangingPunct="1">
                        <a:buFont typeface="Wingdings" panose="05000000000000000000" pitchFamily="2" charset="2"/>
                        <a:buChar char="q"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Girafe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porte , la, lire, des, une, assez, enfant, rêver, mon, tasse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8123990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MARDI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un, ranger, chanteur, les, chat, sa, mentir, le, table, laver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Verbes à l’imparfait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2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Je</a:t>
                      </a:r>
                      <a:r>
                        <a:rPr lang="fr-FR" sz="1200" baseline="0" dirty="0" smtClean="0">
                          <a:latin typeface="Corbel" pitchFamily="34" charset="0"/>
                        </a:rPr>
                        <a:t> c</a:t>
                      </a:r>
                      <a:r>
                        <a:rPr lang="fr-FR" sz="1200" dirty="0" smtClean="0">
                          <a:latin typeface="Corbel" pitchFamily="34" charset="0"/>
                        </a:rPr>
                        <a:t>ontinue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Vous grimpiez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Nous marchions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Corbel" pitchFamily="34" charset="0"/>
                        </a:rPr>
                        <a:t>Il retournait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des cadeaux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mon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grogner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Léa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c</a:t>
                      </a:r>
                      <a:r>
                        <a:rPr lang="fr-FR" sz="1100" u="sng" dirty="0" smtClean="0">
                          <a:latin typeface="Corbel" pitchFamily="34" charset="0"/>
                        </a:rPr>
                        <a:t> </a:t>
                      </a:r>
                      <a:r>
                        <a:rPr lang="fr-FR" sz="1100" u="sng" dirty="0">
                          <a:latin typeface="Corbel" pitchFamily="34" charset="0"/>
                        </a:rPr>
                        <a:t>ou </a:t>
                      </a:r>
                      <a:r>
                        <a:rPr lang="fr-FR" sz="1100" u="sng" dirty="0" smtClean="0">
                          <a:latin typeface="Corbel" pitchFamily="34" charset="0"/>
                        </a:rPr>
                        <a:t>ç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gar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….ruelle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tion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Fa…on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Chat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Corbeau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Crocodile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Carotte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881721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JEUDI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patte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Pantalon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Paprika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partir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algn="ctr"/>
                      <a:r>
                        <a:rPr lang="fr-FR" sz="1200" dirty="0">
                          <a:latin typeface="Corbel" pitchFamily="34" charset="0"/>
                        </a:rPr>
                        <a:t>Fourchette, ta, voir, des, manger, son, long, la, rouge, mes, 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Verbes à l’imparfait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regardiez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Elle s’habillait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Il circule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Elles portaient</a:t>
                      </a:r>
                    </a:p>
                    <a:p>
                      <a:pPr marL="0" algn="ctr" defTabSz="914400" rtl="0" eaLnBrk="1" latinLnBrk="0" hangingPunct="1"/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chanter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chanteur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une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Poitiers</a:t>
                      </a:r>
                      <a:endParaRPr lang="fr-FR" sz="12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écrire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 smtClean="0">
                          <a:latin typeface="Corbel" pitchFamily="34" charset="0"/>
                        </a:rPr>
                        <a:t>C ou ç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gla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fran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Commer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..ce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Bi…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yclette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8788306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VENDREDI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c</a:t>
                      </a:r>
                      <a:r>
                        <a:rPr lang="fr-FR" sz="1100" u="sng" dirty="0" smtClean="0">
                          <a:latin typeface="Corbel" pitchFamily="34" charset="0"/>
                        </a:rPr>
                        <a:t> </a:t>
                      </a:r>
                      <a:r>
                        <a:rPr lang="fr-FR" sz="1100" u="sng" dirty="0">
                          <a:latin typeface="Corbel" pitchFamily="34" charset="0"/>
                        </a:rPr>
                        <a:t>ou </a:t>
                      </a:r>
                      <a:r>
                        <a:rPr lang="fr-FR" sz="1100" u="sng" dirty="0" smtClean="0">
                          <a:latin typeface="Corbel" pitchFamily="34" charset="0"/>
                        </a:rPr>
                        <a:t>ç</a:t>
                      </a:r>
                      <a:endParaRPr lang="fr-FR" sz="1100" u="sng" dirty="0">
                        <a:latin typeface="Corbel" pitchFamily="34" charset="0"/>
                      </a:endParaRP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 lima…on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Cho…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olat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erise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Fa…</a:t>
                      </a:r>
                      <a:r>
                        <a:rPr lang="fr-FR" sz="1400" kern="1200" dirty="0" err="1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ade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sng" dirty="0">
                          <a:latin typeface="Corbel" pitchFamily="34" charset="0"/>
                        </a:rPr>
                        <a:t>numérote dans l’ordre alphabétique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Rire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Rare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Surligne les déterminants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La, zèbre, boite, ma, des, autour, stylo, un, petit, le, livre, 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Barre l’intrus </a:t>
                      </a:r>
                    </a:p>
                    <a:p>
                      <a:pPr algn="ctr"/>
                      <a:r>
                        <a:rPr lang="fr-FR" sz="1100" dirty="0" smtClean="0">
                          <a:latin typeface="Corbel" pitchFamily="34" charset="0"/>
                        </a:rPr>
                        <a:t>Verbes à l’imparfait</a:t>
                      </a: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Vous apportiez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Nous caressions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Il examine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Elles galopaient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tx1"/>
                        </a:solidFill>
                        <a:latin typeface="Corbel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Corbel" pitchFamily="34" charset="0"/>
                        </a:rPr>
                        <a:t>Entoure les noms de la liste</a:t>
                      </a:r>
                    </a:p>
                    <a:p>
                      <a:pPr algn="ctr"/>
                      <a:endParaRPr lang="fr-FR" sz="1100" dirty="0">
                        <a:latin typeface="Corbe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la fleur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Chloé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une chemise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repasser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Corbel" pitchFamily="34" charset="0"/>
                          <a:ea typeface="+mn-ea"/>
                          <a:cs typeface="+mn-cs"/>
                        </a:rPr>
                        <a:t>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654021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F2E192-6810-4732-9516-F99737B57F5A}"/>
              </a:ext>
            </a:extLst>
          </p:cNvPr>
          <p:cNvSpPr/>
          <p:nvPr/>
        </p:nvSpPr>
        <p:spPr>
          <a:xfrm>
            <a:off x="0" y="0"/>
            <a:ext cx="9840686" cy="6766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A3D5FC30-7123-4F24-A391-6435E7999932}"/>
              </a:ext>
            </a:extLst>
          </p:cNvPr>
          <p:cNvSpPr txBox="1"/>
          <p:nvPr/>
        </p:nvSpPr>
        <p:spPr>
          <a:xfrm>
            <a:off x="-3964" y="52174"/>
            <a:ext cx="298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Miss Kindy Chunky" panose="02000000000000000000" pitchFamily="2" charset="0"/>
              </a:rPr>
              <a:t>PRÉNOM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6F4743B4-A5F8-4942-837D-E910BCB0B89C}"/>
              </a:ext>
            </a:extLst>
          </p:cNvPr>
          <p:cNvCxnSpPr/>
          <p:nvPr/>
        </p:nvCxnSpPr>
        <p:spPr>
          <a:xfrm>
            <a:off x="788956" y="326411"/>
            <a:ext cx="254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1638D226-8D68-4499-8114-E2DBB16DC15A}"/>
              </a:ext>
            </a:extLst>
          </p:cNvPr>
          <p:cNvSpPr txBox="1"/>
          <p:nvPr/>
        </p:nvSpPr>
        <p:spPr>
          <a:xfrm>
            <a:off x="8949681" y="45070"/>
            <a:ext cx="125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KG Miss Kindy Chunky" panose="020000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xmlns="" id="{E751E55D-AB68-408E-88BC-85669B0ADCBD}"/>
              </a:ext>
            </a:extLst>
          </p:cNvPr>
          <p:cNvSpPr/>
          <p:nvPr/>
        </p:nvSpPr>
        <p:spPr>
          <a:xfrm>
            <a:off x="6146117" y="3409241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xmlns="" id="{E75C1AB3-83A4-447B-BA5D-227B1E200411}"/>
              </a:ext>
            </a:extLst>
          </p:cNvPr>
          <p:cNvSpPr/>
          <p:nvPr/>
        </p:nvSpPr>
        <p:spPr>
          <a:xfrm>
            <a:off x="9493877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xmlns="" id="{78ECA694-8EF7-43B7-B2F3-D42A949C8F09}"/>
              </a:ext>
            </a:extLst>
          </p:cNvPr>
          <p:cNvSpPr/>
          <p:nvPr/>
        </p:nvSpPr>
        <p:spPr>
          <a:xfrm>
            <a:off x="6125761" y="495349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xmlns="" id="{61A93C9A-66E2-495A-B2AE-D7EEA84F7289}"/>
              </a:ext>
            </a:extLst>
          </p:cNvPr>
          <p:cNvSpPr/>
          <p:nvPr/>
        </p:nvSpPr>
        <p:spPr>
          <a:xfrm>
            <a:off x="7952218" y="4953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xmlns="" id="{4C4AA491-2EAA-4992-98C4-819923676078}"/>
              </a:ext>
            </a:extLst>
          </p:cNvPr>
          <p:cNvSpPr/>
          <p:nvPr/>
        </p:nvSpPr>
        <p:spPr>
          <a:xfrm>
            <a:off x="6119293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xmlns="" id="{2214240F-76D8-4E30-89FD-C9A1F9539FEE}"/>
              </a:ext>
            </a:extLst>
          </p:cNvPr>
          <p:cNvSpPr/>
          <p:nvPr/>
        </p:nvSpPr>
        <p:spPr>
          <a:xfrm>
            <a:off x="7945750" y="648355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xmlns="" id="{50B2EAC9-091D-47B0-9CFE-06E235FCBE65}"/>
              </a:ext>
            </a:extLst>
          </p:cNvPr>
          <p:cNvSpPr/>
          <p:nvPr/>
        </p:nvSpPr>
        <p:spPr>
          <a:xfrm>
            <a:off x="2460602" y="496673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xmlns="" id="{D705CE29-1FA6-4831-B961-065407C44C29}"/>
              </a:ext>
            </a:extLst>
          </p:cNvPr>
          <p:cNvSpPr/>
          <p:nvPr/>
        </p:nvSpPr>
        <p:spPr>
          <a:xfrm>
            <a:off x="4287059" y="496673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xmlns="" id="{4C2ED3A3-3A53-470B-AB60-0D720E47E595}"/>
              </a:ext>
            </a:extLst>
          </p:cNvPr>
          <p:cNvSpPr/>
          <p:nvPr/>
        </p:nvSpPr>
        <p:spPr>
          <a:xfrm>
            <a:off x="3933841" y="64835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xmlns="" id="{A63654D4-66A3-449A-926D-7C1E318D35F2}"/>
              </a:ext>
            </a:extLst>
          </p:cNvPr>
          <p:cNvSpPr/>
          <p:nvPr/>
        </p:nvSpPr>
        <p:spPr>
          <a:xfrm>
            <a:off x="4298430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xmlns="" id="{E9D66CCA-F889-4DBA-9BC7-C100EA4F468C}"/>
              </a:ext>
            </a:extLst>
          </p:cNvPr>
          <p:cNvSpPr/>
          <p:nvPr/>
        </p:nvSpPr>
        <p:spPr>
          <a:xfrm>
            <a:off x="2458181" y="3428995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xmlns="" id="{D9C059F8-90D8-46D6-ADCE-C8C7329EDEF2}"/>
              </a:ext>
            </a:extLst>
          </p:cNvPr>
          <p:cNvSpPr/>
          <p:nvPr/>
        </p:nvSpPr>
        <p:spPr>
          <a:xfrm>
            <a:off x="4284638" y="34289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xmlns="" id="{8D31387A-C24C-40A2-A13C-4F5472E2393D}"/>
              </a:ext>
            </a:extLst>
          </p:cNvPr>
          <p:cNvSpPr/>
          <p:nvPr/>
        </p:nvSpPr>
        <p:spPr>
          <a:xfrm>
            <a:off x="7629381" y="18954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xmlns="" id="{9D3BAC9D-5DD0-42A9-824D-D04581C1495F}"/>
              </a:ext>
            </a:extLst>
          </p:cNvPr>
          <p:cNvSpPr/>
          <p:nvPr/>
        </p:nvSpPr>
        <p:spPr>
          <a:xfrm>
            <a:off x="7932104" y="18954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xmlns="" id="{FE6D1E2F-FA1A-404B-9D5B-F3C5E75291FF}"/>
              </a:ext>
            </a:extLst>
          </p:cNvPr>
          <p:cNvSpPr/>
          <p:nvPr/>
        </p:nvSpPr>
        <p:spPr>
          <a:xfrm>
            <a:off x="2456756" y="1897693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xmlns="" id="{EFCEA81B-EA8A-4690-A617-82C983F11389}"/>
              </a:ext>
            </a:extLst>
          </p:cNvPr>
          <p:cNvSpPr/>
          <p:nvPr/>
        </p:nvSpPr>
        <p:spPr>
          <a:xfrm>
            <a:off x="4283213" y="189769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xmlns="" id="{64929EDA-EE4E-4BDF-B170-299695A88A06}"/>
              </a:ext>
            </a:extLst>
          </p:cNvPr>
          <p:cNvSpPr txBox="1"/>
          <p:nvPr/>
        </p:nvSpPr>
        <p:spPr>
          <a:xfrm>
            <a:off x="3789947" y="52174"/>
            <a:ext cx="3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G Miss Kindy Chunky" panose="02000000000000000000" pitchFamily="2" charset="0"/>
              </a:rPr>
              <a:t>RITUELS FRANÇAIS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xmlns="" id="{48A89DAF-EDEE-45AC-848F-B819D5B2B8FF}"/>
              </a:ext>
            </a:extLst>
          </p:cNvPr>
          <p:cNvSpPr/>
          <p:nvPr/>
        </p:nvSpPr>
        <p:spPr>
          <a:xfrm>
            <a:off x="630695" y="188910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xmlns="" id="{28EA6CEC-10BE-4506-95A9-D520827143B9}"/>
              </a:ext>
            </a:extLst>
          </p:cNvPr>
          <p:cNvSpPr/>
          <p:nvPr/>
        </p:nvSpPr>
        <p:spPr>
          <a:xfrm>
            <a:off x="614849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xmlns="" id="{BE3DA107-3E95-4DED-8B3E-092307DAFEE0}"/>
              </a:ext>
            </a:extLst>
          </p:cNvPr>
          <p:cNvSpPr/>
          <p:nvPr/>
        </p:nvSpPr>
        <p:spPr>
          <a:xfrm>
            <a:off x="2124429" y="495349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xmlns="" id="{CE2B78CB-9768-419C-B1DD-9EAB2E56A3C7}"/>
              </a:ext>
            </a:extLst>
          </p:cNvPr>
          <p:cNvSpPr/>
          <p:nvPr/>
        </p:nvSpPr>
        <p:spPr>
          <a:xfrm>
            <a:off x="609226" y="6475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23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273</Words>
  <Application>Microsoft Office PowerPoint</Application>
  <PresentationFormat>Format A4 (210 x 297 mm)</PresentationFormat>
  <Paragraphs>122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Yohan LANDRY</cp:lastModifiedBy>
  <cp:revision>18</cp:revision>
  <cp:lastPrinted>2020-05-09T12:11:19Z</cp:lastPrinted>
  <dcterms:created xsi:type="dcterms:W3CDTF">2020-05-04T14:19:25Z</dcterms:created>
  <dcterms:modified xsi:type="dcterms:W3CDTF">2020-06-07T17:03:11Z</dcterms:modified>
</cp:coreProperties>
</file>