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94" y="-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32332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68036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365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3927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081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3609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592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46729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653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3421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7605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126FF-DF01-44FE-BFB6-B9E7FB7DD44D}" type="datetimeFigureOut">
              <a:rPr lang="fr-FR" smtClean="0"/>
              <a:pPr/>
              <a:t>07/06/2020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53A5C-BF56-49E4-AA6F-86E3B44F205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3066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E555B867-27D8-48D5-9920-559FD42B32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46571008"/>
              </p:ext>
            </p:extLst>
          </p:nvPr>
        </p:nvGraphicFramePr>
        <p:xfrm>
          <a:off x="127000" y="551804"/>
          <a:ext cx="9639850" cy="6127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2600">
                  <a:extLst>
                    <a:ext uri="{9D8B030D-6E8A-4147-A177-3AD203B41FA5}">
                      <a16:colId xmlns="" xmlns:a16="http://schemas.microsoft.com/office/drawing/2014/main" val="4111788305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087955183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486653960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1674729507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898645509"/>
                    </a:ext>
                  </a:extLst>
                </a:gridCol>
                <a:gridCol w="1831450">
                  <a:extLst>
                    <a:ext uri="{9D8B030D-6E8A-4147-A177-3AD203B41FA5}">
                      <a16:colId xmlns="" xmlns:a16="http://schemas.microsoft.com/office/drawing/2014/main" val="3750667357"/>
                    </a:ext>
                  </a:extLst>
                </a:gridCol>
              </a:tblGrid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LUNDI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Encadre les nombres</a:t>
                      </a:r>
                    </a:p>
                    <a:p>
                      <a:pPr algn="ctr"/>
                      <a:endParaRPr lang="fr-FR" sz="11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……&lt;789&lt;……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……&lt;630&lt;……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……&lt;814&lt;……</a:t>
                      </a:r>
                    </a:p>
                    <a:p>
                      <a:pPr algn="ctr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……&lt;740&lt;……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243€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58123990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MARDI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3 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</a:rPr>
                        <a:t>70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Dessine le nombre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541</a:t>
                      </a:r>
                    </a:p>
                    <a:p>
                      <a:pPr algn="l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9881721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JEUDI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Dessine 5 </a:t>
                      </a:r>
                      <a:r>
                        <a:rPr lang="fr-FR" sz="1400" dirty="0" smtClean="0">
                          <a:latin typeface="KG Miss Kindy Chunky" panose="02000000000000000000" pitchFamily="2" charset="0"/>
                          <a:cs typeface="Times New Roman" panose="02020603050405020304" pitchFamily="18" charset="0"/>
                        </a:rPr>
                        <a:t>45€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Recompose les nombres</a:t>
                      </a:r>
                    </a:p>
                    <a:p>
                      <a:pPr algn="l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400+10+8=……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500+80+3= 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600+20+6= ……</a:t>
                      </a:r>
                    </a:p>
                    <a:p>
                      <a:pPr algn="l"/>
                      <a:r>
                        <a:rPr lang="fr-FR" sz="1600" dirty="0">
                          <a:latin typeface="KG Miss Kindy Chunky" panose="02000000000000000000" pitchFamily="2" charset="0"/>
                        </a:rPr>
                        <a:t>700+50+9= 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8788306"/>
                  </a:ext>
                </a:extLst>
              </a:tr>
              <a:tr h="1531823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KG Miss Kindy Chunky" panose="02000000000000000000" pitchFamily="2" charset="0"/>
                        </a:rPr>
                        <a:t>VENDREDI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KG Miss Kindy Chunky" panose="02000000000000000000" pitchFamily="2" charset="0"/>
                        </a:rPr>
                        <a:t>Dessine le symétrique</a:t>
                      </a: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>
                          <a:latin typeface="KG Miss Kindy Chunky" panose="02000000000000000000" pitchFamily="2" charset="0"/>
                        </a:rPr>
                        <a:t>Dessine </a:t>
                      </a:r>
                      <a:r>
                        <a:rPr lang="fr-FR" sz="1400" smtClean="0">
                          <a:latin typeface="KG Miss Kindy Chunky" panose="02000000000000000000" pitchFamily="2" charset="0"/>
                        </a:rPr>
                        <a:t>339€</a:t>
                      </a:r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4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latin typeface="KG Miss Kindy Chunky" panose="02000000000000000000" pitchFamily="2" charset="0"/>
                        </a:rPr>
                        <a:t>Pyramide de calcul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  <a:p>
                      <a:pPr algn="ctr"/>
                      <a:endParaRPr lang="fr-FR" sz="1200" dirty="0">
                        <a:latin typeface="KG Miss Kindy Chunky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>
                          <a:latin typeface="KG Miss Kindy Chunky" panose="02000000000000000000" pitchFamily="2" charset="0"/>
                        </a:rPr>
                        <a:t>Écris des nombres en chiffre à partir de ces mots</a:t>
                      </a:r>
                    </a:p>
                    <a:p>
                      <a:pPr algn="ctr"/>
                      <a:r>
                        <a:rPr lang="fr-FR" sz="1000" dirty="0">
                          <a:highlight>
                            <a:srgbClr val="C0C0C0"/>
                          </a:highlight>
                          <a:latin typeface="KG Miss Kindy Chunky" panose="02000000000000000000" pitchFamily="2" charset="0"/>
                        </a:rPr>
                        <a:t>Cent – deux – soixante – treize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654021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4F2E192-6810-4732-9516-F99737B57F5A}"/>
              </a:ext>
            </a:extLst>
          </p:cNvPr>
          <p:cNvSpPr/>
          <p:nvPr/>
        </p:nvSpPr>
        <p:spPr>
          <a:xfrm>
            <a:off x="0" y="0"/>
            <a:ext cx="9840686" cy="67665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A3D5FC30-7123-4F24-A391-6435E7999932}"/>
              </a:ext>
            </a:extLst>
          </p:cNvPr>
          <p:cNvSpPr txBox="1"/>
          <p:nvPr/>
        </p:nvSpPr>
        <p:spPr>
          <a:xfrm>
            <a:off x="-3964" y="52174"/>
            <a:ext cx="2981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KG Miss Kindy Chunky" panose="02000000000000000000" pitchFamily="2" charset="0"/>
              </a:rPr>
              <a:t>PRÉNOM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="" xmlns:a16="http://schemas.microsoft.com/office/drawing/2014/main" id="{6F4743B4-A5F8-4942-837D-E910BCB0B89C}"/>
              </a:ext>
            </a:extLst>
          </p:cNvPr>
          <p:cNvCxnSpPr/>
          <p:nvPr/>
        </p:nvCxnSpPr>
        <p:spPr>
          <a:xfrm>
            <a:off x="788956" y="326411"/>
            <a:ext cx="25429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1638D226-8D68-4499-8114-E2DBB16DC15A}"/>
              </a:ext>
            </a:extLst>
          </p:cNvPr>
          <p:cNvSpPr txBox="1"/>
          <p:nvPr/>
        </p:nvSpPr>
        <p:spPr>
          <a:xfrm>
            <a:off x="8949681" y="45070"/>
            <a:ext cx="12555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>
              <a:latin typeface="KG Miss Kindy Chunky" panose="02000000000000000000" pitchFamily="2" charset="0"/>
            </a:endParaRPr>
          </a:p>
        </p:txBody>
      </p:sp>
      <p:pic>
        <p:nvPicPr>
          <p:cNvPr id="14" name="Image 13">
            <a:extLst>
              <a:ext uri="{FF2B5EF4-FFF2-40B4-BE49-F238E27FC236}">
                <a16:creationId xmlns="" xmlns:a16="http://schemas.microsoft.com/office/drawing/2014/main" id="{C8B19160-EB72-418E-A018-0746FCFBE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7154" y="2102139"/>
            <a:ext cx="1236390" cy="1436651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="" xmlns:a16="http://schemas.microsoft.com/office/drawing/2014/main" id="{971D8DBA-8ED8-4903-B920-EA23739D1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803" y="5229070"/>
            <a:ext cx="1146128" cy="1450026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="" xmlns:a16="http://schemas.microsoft.com/office/drawing/2014/main" id="{19A81787-E81E-419C-990E-45131A5371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7470" y="583330"/>
            <a:ext cx="1165534" cy="1486744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="" xmlns:a16="http://schemas.microsoft.com/office/drawing/2014/main" id="{ACA9F088-379D-41E8-AA85-3B52FD4B84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7737" y="3665038"/>
            <a:ext cx="1151595" cy="1079620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="" xmlns:a16="http://schemas.microsoft.com/office/drawing/2014/main" id="{A3F91738-B141-4171-840F-9F78EC64BC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895"/>
          <a:stretch/>
        </p:blipFill>
        <p:spPr>
          <a:xfrm>
            <a:off x="8221574" y="4744658"/>
            <a:ext cx="1236390" cy="303207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3D6F0C24-07F4-4569-BB88-0E5DCD5F5F8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8593" y="862194"/>
            <a:ext cx="1720078" cy="1152481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="" xmlns:a16="http://schemas.microsoft.com/office/drawing/2014/main" id="{D4F9DC52-D403-4EC5-8294-9940E68B8DDA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973231" y="2370950"/>
            <a:ext cx="1733076" cy="1152481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="" xmlns:a16="http://schemas.microsoft.com/office/drawing/2014/main" id="{F96A4034-6A48-4734-87BB-19335A8120BD}"/>
              </a:ext>
            </a:extLst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74581" y="3908394"/>
            <a:ext cx="1707112" cy="112272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="" xmlns:a16="http://schemas.microsoft.com/office/drawing/2014/main" id="{0A2B3FFC-1B3E-4BFE-9E55-A1CFC36598F4}"/>
              </a:ext>
            </a:extLst>
          </p:cNvPr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509703" y="5416777"/>
            <a:ext cx="1722056" cy="1137425"/>
          </a:xfrm>
          <a:prstGeom prst="rect">
            <a:avLst/>
          </a:prstGeom>
        </p:spPr>
      </p:pic>
      <p:grpSp>
        <p:nvGrpSpPr>
          <p:cNvPr id="29" name="Groupe 28">
            <a:extLst>
              <a:ext uri="{FF2B5EF4-FFF2-40B4-BE49-F238E27FC236}">
                <a16:creationId xmlns="" xmlns:a16="http://schemas.microsoft.com/office/drawing/2014/main" id="{70488363-1706-4C27-8386-D2D15D579074}"/>
              </a:ext>
            </a:extLst>
          </p:cNvPr>
          <p:cNvGrpSpPr/>
          <p:nvPr/>
        </p:nvGrpSpPr>
        <p:grpSpPr>
          <a:xfrm>
            <a:off x="644238" y="1003721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59AFFD0B-E463-4E6B-9F2E-9A71F8195FF2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8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C032C06A-1953-4B0E-895E-F01D6777ADAC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6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83F60166-AE48-4FFF-A4D4-C72E950D53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4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="" xmlns:a16="http://schemas.microsoft.com/office/drawing/2014/main" id="{F7A021F6-528E-48B1-B59F-07D254482EE4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F4A1C642-BDE0-4953-8C81-87B2DDCE3A2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="" xmlns:a16="http://schemas.microsoft.com/office/drawing/2014/main" id="{3022F482-70C1-4727-A5A6-B101DD79ABB8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="" xmlns:a16="http://schemas.microsoft.com/office/drawing/2014/main" id="{FF35B4FF-A6E2-478B-B676-458C964CF3F9}"/>
              </a:ext>
            </a:extLst>
          </p:cNvPr>
          <p:cNvGrpSpPr/>
          <p:nvPr/>
        </p:nvGrpSpPr>
        <p:grpSpPr>
          <a:xfrm>
            <a:off x="2486729" y="2399246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1" name="Rectangle 30">
              <a:extLst>
                <a:ext uri="{FF2B5EF4-FFF2-40B4-BE49-F238E27FC236}">
                  <a16:creationId xmlns="" xmlns:a16="http://schemas.microsoft.com/office/drawing/2014/main" id="{DBFBBFC5-9179-4C87-902A-AAD4C836DE91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="" xmlns:a16="http://schemas.microsoft.com/office/drawing/2014/main" id="{F509C6F3-366D-45AB-9035-98A248E5F3C1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6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="" xmlns:a16="http://schemas.microsoft.com/office/drawing/2014/main" id="{8BF71D98-2638-428A-838F-5F3F4DF32B00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5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="" xmlns:a16="http://schemas.microsoft.com/office/drawing/2014/main" id="{1AD7A28C-135D-4AE7-A7F0-09F098A76877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15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="" xmlns:a16="http://schemas.microsoft.com/office/drawing/2014/main" id="{03F35C29-517B-45E9-A179-59C40DB89541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="" xmlns:a16="http://schemas.microsoft.com/office/drawing/2014/main" id="{91D718C9-64D6-462B-9912-68D862AB7380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="" xmlns:a16="http://schemas.microsoft.com/office/drawing/2014/main" id="{BBE79348-04A9-4F0D-9FBD-8D3C2C8C8DE8}"/>
              </a:ext>
            </a:extLst>
          </p:cNvPr>
          <p:cNvGrpSpPr/>
          <p:nvPr/>
        </p:nvGrpSpPr>
        <p:grpSpPr>
          <a:xfrm>
            <a:off x="4317722" y="4021928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38" name="Rectangle 37">
              <a:extLst>
                <a:ext uri="{FF2B5EF4-FFF2-40B4-BE49-F238E27FC236}">
                  <a16:creationId xmlns="" xmlns:a16="http://schemas.microsoft.com/office/drawing/2014/main" id="{8D09B947-82A0-40E7-B956-9011F668FBB8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="" xmlns:a16="http://schemas.microsoft.com/office/drawing/2014/main" id="{77E8E638-086C-4D3B-A067-2C56AC6A91DE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6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="" xmlns:a16="http://schemas.microsoft.com/office/drawing/2014/main" id="{2EE65A89-9571-492B-856B-25DB8B05762E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="" xmlns:a16="http://schemas.microsoft.com/office/drawing/2014/main" id="{5F92AAFB-EFED-4F68-829F-E13FC4B1693E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="" xmlns:a16="http://schemas.microsoft.com/office/drawing/2014/main" id="{2EB7D2CB-4153-457C-840D-F219F6FD3972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13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="" xmlns:a16="http://schemas.microsoft.com/office/drawing/2014/main" id="{AA77C63F-F99D-4402-8C8D-5831E6A1E93D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36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="" xmlns:a16="http://schemas.microsoft.com/office/drawing/2014/main" id="{BBB5EE0E-733E-4A61-B941-A45EC3AC4CEE}"/>
              </a:ext>
            </a:extLst>
          </p:cNvPr>
          <p:cNvGrpSpPr/>
          <p:nvPr/>
        </p:nvGrpSpPr>
        <p:grpSpPr>
          <a:xfrm>
            <a:off x="6146117" y="5519370"/>
            <a:ext cx="1745030" cy="869425"/>
            <a:chOff x="648089" y="1139648"/>
            <a:chExt cx="1745030" cy="869425"/>
          </a:xfrm>
          <a:solidFill>
            <a:schemeClr val="bg1"/>
          </a:solidFill>
        </p:grpSpPr>
        <p:sp>
          <p:nvSpPr>
            <p:cNvPr id="45" name="Rectangle 44">
              <a:extLst>
                <a:ext uri="{FF2B5EF4-FFF2-40B4-BE49-F238E27FC236}">
                  <a16:creationId xmlns="" xmlns:a16="http://schemas.microsoft.com/office/drawing/2014/main" id="{D5C609B0-2798-44A1-BD4F-78957D297770}"/>
                </a:ext>
              </a:extLst>
            </p:cNvPr>
            <p:cNvSpPr/>
            <p:nvPr/>
          </p:nvSpPr>
          <p:spPr>
            <a:xfrm>
              <a:off x="648089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9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="" xmlns:a16="http://schemas.microsoft.com/office/drawing/2014/main" id="{8F49FA8E-0368-4D94-B64B-3CD35F81C323}"/>
                </a:ext>
              </a:extLst>
            </p:cNvPr>
            <p:cNvSpPr/>
            <p:nvPr/>
          </p:nvSpPr>
          <p:spPr>
            <a:xfrm>
              <a:off x="1253462" y="173813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="" xmlns:a16="http://schemas.microsoft.com/office/drawing/2014/main" id="{A30DFDBA-0CCC-4228-AE7F-012CBA15EE12}"/>
                </a:ext>
              </a:extLst>
            </p:cNvPr>
            <p:cNvSpPr/>
            <p:nvPr/>
          </p:nvSpPr>
          <p:spPr>
            <a:xfrm>
              <a:off x="1844956" y="1738137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8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="" xmlns:a16="http://schemas.microsoft.com/office/drawing/2014/main" id="{E79D553A-58CE-40A4-924E-BA611DFD6C96}"/>
                </a:ext>
              </a:extLst>
            </p:cNvPr>
            <p:cNvSpPr/>
            <p:nvPr/>
          </p:nvSpPr>
          <p:spPr>
            <a:xfrm>
              <a:off x="942704" y="1438433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Script cole" panose="00000400000000000000" pitchFamily="2" charset="0"/>
                </a:rPr>
                <a:t>17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="" xmlns:a16="http://schemas.microsoft.com/office/drawing/2014/main" id="{F06A5EA8-764B-4E85-AEFE-C60DE46B313A}"/>
                </a:ext>
              </a:extLst>
            </p:cNvPr>
            <p:cNvSpPr/>
            <p:nvPr/>
          </p:nvSpPr>
          <p:spPr>
            <a:xfrm>
              <a:off x="1516096" y="1438434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  <p:sp>
          <p:nvSpPr>
            <p:cNvPr id="50" name="Rectangle 49">
              <a:extLst>
                <a:ext uri="{FF2B5EF4-FFF2-40B4-BE49-F238E27FC236}">
                  <a16:creationId xmlns="" xmlns:a16="http://schemas.microsoft.com/office/drawing/2014/main" id="{70870135-A97B-43E6-805F-34D7E5C9C116}"/>
                </a:ext>
              </a:extLst>
            </p:cNvPr>
            <p:cNvSpPr/>
            <p:nvPr/>
          </p:nvSpPr>
          <p:spPr>
            <a:xfrm>
              <a:off x="1255903" y="1139648"/>
              <a:ext cx="548163" cy="270935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 dirty="0">
                <a:solidFill>
                  <a:schemeClr val="tx1"/>
                </a:solidFill>
                <a:latin typeface="Script cole" panose="00000400000000000000" pitchFamily="2" charset="0"/>
              </a:endParaRPr>
            </a:p>
          </p:txBody>
        </p:sp>
      </p:grpSp>
      <p:cxnSp>
        <p:nvCxnSpPr>
          <p:cNvPr id="52" name="Connecteur droit 51">
            <a:extLst>
              <a:ext uri="{FF2B5EF4-FFF2-40B4-BE49-F238E27FC236}">
                <a16:creationId xmlns="" xmlns:a16="http://schemas.microsoft.com/office/drawing/2014/main" id="{0D6D0850-1724-4713-B9E1-893E1423875D}"/>
              </a:ext>
            </a:extLst>
          </p:cNvPr>
          <p:cNvCxnSpPr>
            <a:cxnSpLocks/>
          </p:cNvCxnSpPr>
          <p:nvPr/>
        </p:nvCxnSpPr>
        <p:spPr>
          <a:xfrm>
            <a:off x="8033774" y="6554202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="" xmlns:a16="http://schemas.microsoft.com/office/drawing/2014/main" id="{8B59A9EE-FD3D-409D-A0A8-94F472CBE36B}"/>
              </a:ext>
            </a:extLst>
          </p:cNvPr>
          <p:cNvCxnSpPr>
            <a:cxnSpLocks/>
          </p:cNvCxnSpPr>
          <p:nvPr/>
        </p:nvCxnSpPr>
        <p:spPr>
          <a:xfrm>
            <a:off x="8033774" y="6253326"/>
            <a:ext cx="17330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ZoneTexte 54">
            <a:extLst>
              <a:ext uri="{FF2B5EF4-FFF2-40B4-BE49-F238E27FC236}">
                <a16:creationId xmlns="" xmlns:a16="http://schemas.microsoft.com/office/drawing/2014/main" id="{4288A314-DED0-40F4-8D52-3F7EE80D117E}"/>
              </a:ext>
            </a:extLst>
          </p:cNvPr>
          <p:cNvSpPr txBox="1"/>
          <p:nvPr/>
        </p:nvSpPr>
        <p:spPr>
          <a:xfrm>
            <a:off x="7945750" y="5985489"/>
            <a:ext cx="66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smtClean="0">
                <a:latin typeface="Script cole" panose="00000400000000000000" pitchFamily="2" charset="0"/>
              </a:rPr>
              <a:t>200 - </a:t>
            </a:r>
            <a:endParaRPr lang="fr-FR" sz="1600" dirty="0">
              <a:latin typeface="Script cole" panose="00000400000000000000" pitchFamily="2" charset="0"/>
            </a:endParaRPr>
          </a:p>
        </p:txBody>
      </p:sp>
      <p:sp>
        <p:nvSpPr>
          <p:cNvPr id="56" name="Ellipse 55">
            <a:extLst>
              <a:ext uri="{FF2B5EF4-FFF2-40B4-BE49-F238E27FC236}">
                <a16:creationId xmlns="" xmlns:a16="http://schemas.microsoft.com/office/drawing/2014/main" id="{E751E55D-AB68-408E-88BC-85669B0ADCBD}"/>
              </a:ext>
            </a:extLst>
          </p:cNvPr>
          <p:cNvSpPr/>
          <p:nvPr/>
        </p:nvSpPr>
        <p:spPr>
          <a:xfrm>
            <a:off x="6146117" y="3409241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>
            <a:extLst>
              <a:ext uri="{FF2B5EF4-FFF2-40B4-BE49-F238E27FC236}">
                <a16:creationId xmlns="" xmlns:a16="http://schemas.microsoft.com/office/drawing/2014/main" id="{E75C1AB3-83A4-447B-BA5D-227B1E200411}"/>
              </a:ext>
            </a:extLst>
          </p:cNvPr>
          <p:cNvSpPr/>
          <p:nvPr/>
        </p:nvSpPr>
        <p:spPr>
          <a:xfrm>
            <a:off x="7972574" y="3409242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>
            <a:extLst>
              <a:ext uri="{FF2B5EF4-FFF2-40B4-BE49-F238E27FC236}">
                <a16:creationId xmlns="" xmlns:a16="http://schemas.microsoft.com/office/drawing/2014/main" id="{78ECA694-8EF7-43B7-B2F3-D42A949C8F09}"/>
              </a:ext>
            </a:extLst>
          </p:cNvPr>
          <p:cNvSpPr/>
          <p:nvPr/>
        </p:nvSpPr>
        <p:spPr>
          <a:xfrm>
            <a:off x="6125761" y="495349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>
            <a:extLst>
              <a:ext uri="{FF2B5EF4-FFF2-40B4-BE49-F238E27FC236}">
                <a16:creationId xmlns="" xmlns:a16="http://schemas.microsoft.com/office/drawing/2014/main" id="{61A93C9A-66E2-495A-B2AE-D7EEA84F7289}"/>
              </a:ext>
            </a:extLst>
          </p:cNvPr>
          <p:cNvSpPr/>
          <p:nvPr/>
        </p:nvSpPr>
        <p:spPr>
          <a:xfrm>
            <a:off x="7952218" y="4953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>
            <a:extLst>
              <a:ext uri="{FF2B5EF4-FFF2-40B4-BE49-F238E27FC236}">
                <a16:creationId xmlns="" xmlns:a16="http://schemas.microsoft.com/office/drawing/2014/main" id="{4C4AA491-2EAA-4992-98C4-819923676078}"/>
              </a:ext>
            </a:extLst>
          </p:cNvPr>
          <p:cNvSpPr/>
          <p:nvPr/>
        </p:nvSpPr>
        <p:spPr>
          <a:xfrm>
            <a:off x="6119293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>
            <a:extLst>
              <a:ext uri="{FF2B5EF4-FFF2-40B4-BE49-F238E27FC236}">
                <a16:creationId xmlns="" xmlns:a16="http://schemas.microsoft.com/office/drawing/2014/main" id="{2214240F-76D8-4E30-89FD-C9A1F9539FEE}"/>
              </a:ext>
            </a:extLst>
          </p:cNvPr>
          <p:cNvSpPr/>
          <p:nvPr/>
        </p:nvSpPr>
        <p:spPr>
          <a:xfrm>
            <a:off x="7945750" y="648355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>
            <a:extLst>
              <a:ext uri="{FF2B5EF4-FFF2-40B4-BE49-F238E27FC236}">
                <a16:creationId xmlns="" xmlns:a16="http://schemas.microsoft.com/office/drawing/2014/main" id="{50B2EAC9-091D-47B0-9CFE-06E235FCBE65}"/>
              </a:ext>
            </a:extLst>
          </p:cNvPr>
          <p:cNvSpPr/>
          <p:nvPr/>
        </p:nvSpPr>
        <p:spPr>
          <a:xfrm>
            <a:off x="2460602" y="496673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>
            <a:extLst>
              <a:ext uri="{FF2B5EF4-FFF2-40B4-BE49-F238E27FC236}">
                <a16:creationId xmlns="" xmlns:a16="http://schemas.microsoft.com/office/drawing/2014/main" id="{D705CE29-1FA6-4831-B961-065407C44C29}"/>
              </a:ext>
            </a:extLst>
          </p:cNvPr>
          <p:cNvSpPr/>
          <p:nvPr/>
        </p:nvSpPr>
        <p:spPr>
          <a:xfrm>
            <a:off x="4287059" y="496673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>
            <a:extLst>
              <a:ext uri="{FF2B5EF4-FFF2-40B4-BE49-F238E27FC236}">
                <a16:creationId xmlns="" xmlns:a16="http://schemas.microsoft.com/office/drawing/2014/main" id="{4C2ED3A3-3A53-470B-AB60-0D720E47E595}"/>
              </a:ext>
            </a:extLst>
          </p:cNvPr>
          <p:cNvSpPr/>
          <p:nvPr/>
        </p:nvSpPr>
        <p:spPr>
          <a:xfrm>
            <a:off x="2471973" y="64835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>
            <a:extLst>
              <a:ext uri="{FF2B5EF4-FFF2-40B4-BE49-F238E27FC236}">
                <a16:creationId xmlns="" xmlns:a16="http://schemas.microsoft.com/office/drawing/2014/main" id="{A63654D4-66A3-449A-926D-7C1E318D35F2}"/>
              </a:ext>
            </a:extLst>
          </p:cNvPr>
          <p:cNvSpPr/>
          <p:nvPr/>
        </p:nvSpPr>
        <p:spPr>
          <a:xfrm>
            <a:off x="4298430" y="64835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>
            <a:extLst>
              <a:ext uri="{FF2B5EF4-FFF2-40B4-BE49-F238E27FC236}">
                <a16:creationId xmlns="" xmlns:a16="http://schemas.microsoft.com/office/drawing/2014/main" id="{E9D66CCA-F889-4DBA-9BC7-C100EA4F468C}"/>
              </a:ext>
            </a:extLst>
          </p:cNvPr>
          <p:cNvSpPr/>
          <p:nvPr/>
        </p:nvSpPr>
        <p:spPr>
          <a:xfrm>
            <a:off x="2458181" y="3428995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>
            <a:extLst>
              <a:ext uri="{FF2B5EF4-FFF2-40B4-BE49-F238E27FC236}">
                <a16:creationId xmlns="" xmlns:a16="http://schemas.microsoft.com/office/drawing/2014/main" id="{D9C059F8-90D8-46D6-ADCE-C8C7329EDEF2}"/>
              </a:ext>
            </a:extLst>
          </p:cNvPr>
          <p:cNvSpPr/>
          <p:nvPr/>
        </p:nvSpPr>
        <p:spPr>
          <a:xfrm>
            <a:off x="4284638" y="34289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>
            <a:extLst>
              <a:ext uri="{FF2B5EF4-FFF2-40B4-BE49-F238E27FC236}">
                <a16:creationId xmlns="" xmlns:a16="http://schemas.microsoft.com/office/drawing/2014/main" id="{8D31387A-C24C-40A2-A13C-4F5472E2393D}"/>
              </a:ext>
            </a:extLst>
          </p:cNvPr>
          <p:cNvSpPr/>
          <p:nvPr/>
        </p:nvSpPr>
        <p:spPr>
          <a:xfrm>
            <a:off x="6105647" y="189545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>
            <a:extLst>
              <a:ext uri="{FF2B5EF4-FFF2-40B4-BE49-F238E27FC236}">
                <a16:creationId xmlns="" xmlns:a16="http://schemas.microsoft.com/office/drawing/2014/main" id="{9D3BAC9D-5DD0-42A9-824D-D04581C1495F}"/>
              </a:ext>
            </a:extLst>
          </p:cNvPr>
          <p:cNvSpPr/>
          <p:nvPr/>
        </p:nvSpPr>
        <p:spPr>
          <a:xfrm>
            <a:off x="7932104" y="1895458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>
            <a:extLst>
              <a:ext uri="{FF2B5EF4-FFF2-40B4-BE49-F238E27FC236}">
                <a16:creationId xmlns="" xmlns:a16="http://schemas.microsoft.com/office/drawing/2014/main" id="{FE6D1E2F-FA1A-404B-9D5B-F3C5E75291FF}"/>
              </a:ext>
            </a:extLst>
          </p:cNvPr>
          <p:cNvSpPr/>
          <p:nvPr/>
        </p:nvSpPr>
        <p:spPr>
          <a:xfrm>
            <a:off x="2456756" y="1897693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>
            <a:extLst>
              <a:ext uri="{FF2B5EF4-FFF2-40B4-BE49-F238E27FC236}">
                <a16:creationId xmlns="" xmlns:a16="http://schemas.microsoft.com/office/drawing/2014/main" id="{EFCEA81B-EA8A-4690-A617-82C983F11389}"/>
              </a:ext>
            </a:extLst>
          </p:cNvPr>
          <p:cNvSpPr/>
          <p:nvPr/>
        </p:nvSpPr>
        <p:spPr>
          <a:xfrm>
            <a:off x="4283213" y="189769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>
            <a:extLst>
              <a:ext uri="{FF2B5EF4-FFF2-40B4-BE49-F238E27FC236}">
                <a16:creationId xmlns="" xmlns:a16="http://schemas.microsoft.com/office/drawing/2014/main" id="{64929EDA-EE4E-4BDF-B170-299695A88A06}"/>
              </a:ext>
            </a:extLst>
          </p:cNvPr>
          <p:cNvSpPr txBox="1"/>
          <p:nvPr/>
        </p:nvSpPr>
        <p:spPr>
          <a:xfrm>
            <a:off x="3789947" y="52174"/>
            <a:ext cx="377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KG Miss Kindy Chunky" panose="02000000000000000000" pitchFamily="2" charset="0"/>
              </a:rPr>
              <a:t>RITUELS MATHÉMATIQUES</a:t>
            </a:r>
          </a:p>
        </p:txBody>
      </p:sp>
      <p:sp>
        <p:nvSpPr>
          <p:cNvPr id="73" name="Ellipse 72">
            <a:extLst>
              <a:ext uri="{FF2B5EF4-FFF2-40B4-BE49-F238E27FC236}">
                <a16:creationId xmlns="" xmlns:a16="http://schemas.microsoft.com/office/drawing/2014/main" id="{48A89DAF-EDEE-45AC-848F-B819D5B2B8FF}"/>
              </a:ext>
            </a:extLst>
          </p:cNvPr>
          <p:cNvSpPr/>
          <p:nvPr/>
        </p:nvSpPr>
        <p:spPr>
          <a:xfrm>
            <a:off x="630695" y="1889104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>
            <a:extLst>
              <a:ext uri="{FF2B5EF4-FFF2-40B4-BE49-F238E27FC236}">
                <a16:creationId xmlns="" xmlns:a16="http://schemas.microsoft.com/office/drawing/2014/main" id="{28EA6CEC-10BE-4506-95A9-D520827143B9}"/>
              </a:ext>
            </a:extLst>
          </p:cNvPr>
          <p:cNvSpPr/>
          <p:nvPr/>
        </p:nvSpPr>
        <p:spPr>
          <a:xfrm>
            <a:off x="614849" y="3420796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="" xmlns:a16="http://schemas.microsoft.com/office/drawing/2014/main" id="{BE3DA107-3E95-4DED-8B3E-092307DAFEE0}"/>
              </a:ext>
            </a:extLst>
          </p:cNvPr>
          <p:cNvSpPr/>
          <p:nvPr/>
        </p:nvSpPr>
        <p:spPr>
          <a:xfrm>
            <a:off x="625072" y="4943807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="" xmlns:a16="http://schemas.microsoft.com/office/drawing/2014/main" id="{CE2B78CB-9768-419C-B1DD-9EAB2E56A3C7}"/>
              </a:ext>
            </a:extLst>
          </p:cNvPr>
          <p:cNvSpPr/>
          <p:nvPr/>
        </p:nvSpPr>
        <p:spPr>
          <a:xfrm>
            <a:off x="609226" y="6475499"/>
            <a:ext cx="167201" cy="17461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423079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</TotalTime>
  <Words>105</Words>
  <Application>Microsoft Office PowerPoint</Application>
  <PresentationFormat>Format A4 (210 x 297 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Butaux</dc:creator>
  <cp:lastModifiedBy>Yohan LANDRY</cp:lastModifiedBy>
  <cp:revision>55</cp:revision>
  <cp:lastPrinted>2020-05-08T11:51:20Z</cp:lastPrinted>
  <dcterms:created xsi:type="dcterms:W3CDTF">2020-05-04T14:19:25Z</dcterms:created>
  <dcterms:modified xsi:type="dcterms:W3CDTF">2020-06-07T17:03:38Z</dcterms:modified>
</cp:coreProperties>
</file>