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9" r:id="rId5"/>
    <p:sldId id="267" r:id="rId6"/>
    <p:sldId id="270" r:id="rId7"/>
    <p:sldId id="260" r:id="rId8"/>
    <p:sldId id="261" r:id="rId9"/>
    <p:sldId id="271" r:id="rId10"/>
    <p:sldId id="263" r:id="rId11"/>
    <p:sldId id="265" r:id="rId1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9" autoAdjust="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1AC4C-FD31-46EE-B592-DE3046CFCEB1}" type="datetimeFigureOut">
              <a:rPr lang="fr-FR" smtClean="0"/>
              <a:pPr/>
              <a:t>04/04/2021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3E748-1E3B-432C-A858-D9018A8C6549}" type="slidenum">
              <a:rPr lang="fr-FR" smtClean="0"/>
              <a:pPr/>
              <a:t>‹N°›</a:t>
            </a:fld>
            <a:endParaRPr lang="fr-FR"/>
          </a:p>
        </p:txBody>
      </p:sp>
    </p:spTree>
    <p:extLst>
      <p:ext uri="{BB962C8B-B14F-4D97-AF65-F5344CB8AC3E}">
        <p14:creationId xmlns:p14="http://schemas.microsoft.com/office/powerpoint/2010/main" val="303421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Écrire les nombres en lettres sur l’ardoise ou le cahier : </a:t>
            </a:r>
            <a:r>
              <a:rPr lang="fr-FR" sz="1200" b="1" kern="1200" dirty="0">
                <a:solidFill>
                  <a:schemeClr val="tx1"/>
                </a:solidFill>
                <a:effectLst/>
                <a:latin typeface="+mn-lt"/>
                <a:ea typeface="+mn-ea"/>
                <a:cs typeface="+mn-cs"/>
              </a:rPr>
              <a:t>S2 : </a:t>
            </a:r>
            <a:r>
              <a:rPr lang="fr-FR" sz="1200" kern="1200" dirty="0">
                <a:solidFill>
                  <a:schemeClr val="tx1"/>
                </a:solidFill>
                <a:effectLst/>
                <a:latin typeface="+mn-lt"/>
                <a:ea typeface="+mn-ea"/>
                <a:cs typeface="+mn-cs"/>
              </a:rPr>
              <a:t>3 et 4 ;</a:t>
            </a:r>
            <a:r>
              <a:rPr lang="fr-FR" sz="1200" b="1"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5"/>
          </p:nvPr>
        </p:nvSpPr>
        <p:spPr/>
        <p:txBody>
          <a:bodyPr/>
          <a:lstStyle/>
          <a:p>
            <a:fld id="{0E43E748-1E3B-432C-A858-D9018A8C6549}" type="slidenum">
              <a:rPr lang="fr-FR" smtClean="0"/>
              <a:pPr/>
              <a:t>3</a:t>
            </a:fld>
            <a:endParaRPr lang="fr-FR"/>
          </a:p>
        </p:txBody>
      </p:sp>
    </p:spTree>
    <p:extLst>
      <p:ext uri="{BB962C8B-B14F-4D97-AF65-F5344CB8AC3E}">
        <p14:creationId xmlns:p14="http://schemas.microsoft.com/office/powerpoint/2010/main" val="141526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Écrire les nombres en lettres sur l’ardoise ou le cahier : </a:t>
            </a:r>
            <a:r>
              <a:rPr lang="fr-FR" sz="1200" b="1" kern="1200" dirty="0">
                <a:solidFill>
                  <a:schemeClr val="tx1"/>
                </a:solidFill>
                <a:effectLst/>
                <a:latin typeface="+mn-lt"/>
                <a:ea typeface="+mn-ea"/>
                <a:cs typeface="+mn-cs"/>
              </a:rPr>
              <a:t>S2 : </a:t>
            </a:r>
            <a:r>
              <a:rPr lang="fr-FR" sz="1200" kern="1200" dirty="0">
                <a:solidFill>
                  <a:schemeClr val="tx1"/>
                </a:solidFill>
                <a:effectLst/>
                <a:latin typeface="+mn-lt"/>
                <a:ea typeface="+mn-ea"/>
                <a:cs typeface="+mn-cs"/>
              </a:rPr>
              <a:t>3 et 4 ;</a:t>
            </a:r>
            <a:r>
              <a:rPr lang="fr-FR" sz="1200" b="1"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5"/>
          </p:nvPr>
        </p:nvSpPr>
        <p:spPr/>
        <p:txBody>
          <a:bodyPr/>
          <a:lstStyle/>
          <a:p>
            <a:fld id="{0E43E748-1E3B-432C-A858-D9018A8C6549}" type="slidenum">
              <a:rPr lang="fr-FR" smtClean="0"/>
              <a:pPr/>
              <a:t>4</a:t>
            </a:fld>
            <a:endParaRPr lang="fr-FR"/>
          </a:p>
        </p:txBody>
      </p:sp>
    </p:spTree>
    <p:extLst>
      <p:ext uri="{BB962C8B-B14F-4D97-AF65-F5344CB8AC3E}">
        <p14:creationId xmlns:p14="http://schemas.microsoft.com/office/powerpoint/2010/main" val="176495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S1-S2 :</a:t>
            </a:r>
            <a:r>
              <a:rPr lang="fr-FR" sz="1200" kern="1200" dirty="0">
                <a:solidFill>
                  <a:schemeClr val="tx1"/>
                </a:solidFill>
                <a:effectLst/>
                <a:latin typeface="+mn-lt"/>
                <a:ea typeface="+mn-ea"/>
                <a:cs typeface="+mn-cs"/>
              </a:rPr>
              <a:t> annoncer un nombre oralement entre 30 et 60. Les élèves doivent écrire sur leur ardoise le nombre de barres de dix (D) et de cubes unités (U) qu’il faut pour fabriquer ce nombre. (x 3) 60 47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0E43E748-1E3B-432C-A858-D9018A8C6549}" type="slidenum">
              <a:rPr lang="fr-FR" smtClean="0"/>
              <a:pPr/>
              <a:t>5</a:t>
            </a:fld>
            <a:endParaRPr lang="fr-FR"/>
          </a:p>
        </p:txBody>
      </p:sp>
    </p:spTree>
    <p:extLst>
      <p:ext uri="{BB962C8B-B14F-4D97-AF65-F5344CB8AC3E}">
        <p14:creationId xmlns:p14="http://schemas.microsoft.com/office/powerpoint/2010/main" val="133560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S1-S2 :</a:t>
            </a:r>
            <a:r>
              <a:rPr lang="fr-FR" sz="1200" kern="1200" dirty="0">
                <a:solidFill>
                  <a:schemeClr val="tx1"/>
                </a:solidFill>
                <a:effectLst/>
                <a:latin typeface="+mn-lt"/>
                <a:ea typeface="+mn-ea"/>
                <a:cs typeface="+mn-cs"/>
              </a:rPr>
              <a:t> annoncer un nombre oralement entre 30 et 60. Les élèves doivent écrire sur leur ardoise le nombre de barres de dix (D) et de cubes unités (U) qu’il faut pour fabriquer ce nombre. (x 3) 60 47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0E43E748-1E3B-432C-A858-D9018A8C6549}" type="slidenum">
              <a:rPr lang="fr-FR" smtClean="0"/>
              <a:pPr/>
              <a:t>6</a:t>
            </a:fld>
            <a:endParaRPr lang="fr-FR"/>
          </a:p>
        </p:txBody>
      </p:sp>
    </p:spTree>
    <p:extLst>
      <p:ext uri="{BB962C8B-B14F-4D97-AF65-F5344CB8AC3E}">
        <p14:creationId xmlns:p14="http://schemas.microsoft.com/office/powerpoint/2010/main" val="39719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S2 :</a:t>
            </a:r>
            <a:r>
              <a:rPr lang="fr-FR" sz="1200" kern="1200" dirty="0">
                <a:solidFill>
                  <a:schemeClr val="tx1"/>
                </a:solidFill>
                <a:effectLst/>
                <a:latin typeface="+mn-lt"/>
                <a:ea typeface="+mn-ea"/>
                <a:cs typeface="+mn-cs"/>
              </a:rPr>
              <a:t> recherche à l’ardoise : … + 4 = 9 ; 2 + … = 11 ; 7 –… = 3</a:t>
            </a:r>
          </a:p>
          <a:p>
            <a:endParaRPr lang="fr-FR" dirty="0"/>
          </a:p>
        </p:txBody>
      </p:sp>
      <p:sp>
        <p:nvSpPr>
          <p:cNvPr id="4" name="Espace réservé du numéro de diapositive 3"/>
          <p:cNvSpPr>
            <a:spLocks noGrp="1"/>
          </p:cNvSpPr>
          <p:nvPr>
            <p:ph type="sldNum" sz="quarter" idx="5"/>
          </p:nvPr>
        </p:nvSpPr>
        <p:spPr/>
        <p:txBody>
          <a:bodyPr/>
          <a:lstStyle/>
          <a:p>
            <a:fld id="{0E43E748-1E3B-432C-A858-D9018A8C6549}" type="slidenum">
              <a:rPr lang="fr-FR" smtClean="0"/>
              <a:pPr/>
              <a:t>8</a:t>
            </a:fld>
            <a:endParaRPr lang="fr-FR"/>
          </a:p>
        </p:txBody>
      </p:sp>
    </p:spTree>
    <p:extLst>
      <p:ext uri="{BB962C8B-B14F-4D97-AF65-F5344CB8AC3E}">
        <p14:creationId xmlns:p14="http://schemas.microsoft.com/office/powerpoint/2010/main" val="191249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S2 :</a:t>
            </a:r>
            <a:r>
              <a:rPr lang="fr-FR" sz="1200" kern="1200" dirty="0">
                <a:solidFill>
                  <a:schemeClr val="tx1"/>
                </a:solidFill>
                <a:effectLst/>
                <a:latin typeface="+mn-lt"/>
                <a:ea typeface="+mn-ea"/>
                <a:cs typeface="+mn-cs"/>
              </a:rPr>
              <a:t> recherche à l’ardoise : … + 4 = 9 ; 2 + … = 11 ; 7 –… = 3</a:t>
            </a:r>
          </a:p>
          <a:p>
            <a:endParaRPr lang="fr-FR" dirty="0"/>
          </a:p>
        </p:txBody>
      </p:sp>
      <p:sp>
        <p:nvSpPr>
          <p:cNvPr id="4" name="Espace réservé du numéro de diapositive 3"/>
          <p:cNvSpPr>
            <a:spLocks noGrp="1"/>
          </p:cNvSpPr>
          <p:nvPr>
            <p:ph type="sldNum" sz="quarter" idx="5"/>
          </p:nvPr>
        </p:nvSpPr>
        <p:spPr/>
        <p:txBody>
          <a:bodyPr/>
          <a:lstStyle/>
          <a:p>
            <a:fld id="{0E43E748-1E3B-432C-A858-D9018A8C6549}" type="slidenum">
              <a:rPr lang="fr-FR" smtClean="0"/>
              <a:pPr/>
              <a:t>9</a:t>
            </a:fld>
            <a:endParaRPr lang="fr-FR"/>
          </a:p>
        </p:txBody>
      </p:sp>
    </p:spTree>
    <p:extLst>
      <p:ext uri="{BB962C8B-B14F-4D97-AF65-F5344CB8AC3E}">
        <p14:creationId xmlns:p14="http://schemas.microsoft.com/office/powerpoint/2010/main" val="60130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Atelier 1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Écrire en lettres dans le cahier les nombres : 9 ; 10 ; 14 ; 18</a:t>
            </a: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Mini-Fichier Pyramide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Atelier 2</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Mini-Fichier </a:t>
            </a:r>
            <a:r>
              <a:rPr lang="fr-FR" sz="1200" b="1" kern="1200" dirty="0" err="1">
                <a:solidFill>
                  <a:schemeClr val="tx1"/>
                </a:solidFill>
                <a:effectLst/>
                <a:latin typeface="+mn-lt"/>
                <a:ea typeface="+mn-ea"/>
                <a:cs typeface="+mn-cs"/>
              </a:rPr>
              <a:t>Horodator</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Faire deux exercices.</a:t>
            </a: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Jeu Le premier posé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Atelier 3</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Résolution de problèmes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Recherche d’état initial en collectif : </a:t>
            </a:r>
            <a:r>
              <a:rPr lang="fr-FR" sz="1200" i="1" kern="1200" dirty="0">
                <a:solidFill>
                  <a:schemeClr val="tx1"/>
                </a:solidFill>
                <a:effectLst/>
                <a:latin typeface="+mn-lt"/>
                <a:ea typeface="+mn-ea"/>
                <a:cs typeface="+mn-cs"/>
              </a:rPr>
              <a:t>« Mamie a fait des cookies. Elle en a mangé 5 cookies. Il en reste 12. Combien de</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cookies y avait-il avant qu’elle ne les mange ? »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Recherche par groupe.  Détailler la méthodologie comme précédemment en faisant une affiche.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Mini-Fichier Problèmes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Résoudre un problème.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Atelier 4</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Fiches Calculs 1 à 4</a:t>
            </a:r>
            <a:r>
              <a:rPr lang="fr-FR" sz="1200" kern="1200" dirty="0">
                <a:solidFill>
                  <a:schemeClr val="tx1"/>
                </a:solidFill>
                <a:effectLst/>
                <a:latin typeface="+mn-lt"/>
                <a:ea typeface="+mn-ea"/>
                <a:cs typeface="+mn-cs"/>
              </a:rPr>
              <a:t> à leur rythme.  Ils peuvent s’aider de la bande numérique.  </a:t>
            </a:r>
            <a:r>
              <a:rPr lang="fr-FR" sz="1200" i="1" kern="1200" dirty="0">
                <a:solidFill>
                  <a:schemeClr val="tx1"/>
                </a:solidFill>
                <a:effectLst/>
                <a:latin typeface="+mn-lt"/>
                <a:ea typeface="+mn-ea"/>
                <a:cs typeface="+mn-cs"/>
              </a:rPr>
              <a:t>Rappeler qu’ajouter 1, c’est prendre le suivant, etc.</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Jeu Top </a:t>
            </a:r>
            <a:r>
              <a:rPr lang="fr-FR" sz="1200" b="1" kern="1200" dirty="0" err="1">
                <a:solidFill>
                  <a:schemeClr val="tx1"/>
                </a:solidFill>
                <a:effectLst/>
                <a:latin typeface="+mn-lt"/>
                <a:ea typeface="+mn-ea"/>
                <a:cs typeface="+mn-cs"/>
              </a:rPr>
              <a:t>ten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13298DB3-708D-47F8-8B1C-48C511923C5C}" type="slidenum">
              <a:rPr lang="fr-FR" smtClean="0"/>
              <a:pPr/>
              <a:t>11</a:t>
            </a:fld>
            <a:endParaRPr lang="fr-FR"/>
          </a:p>
        </p:txBody>
      </p:sp>
    </p:spTree>
    <p:extLst>
      <p:ext uri="{BB962C8B-B14F-4D97-AF65-F5344CB8AC3E}">
        <p14:creationId xmlns:p14="http://schemas.microsoft.com/office/powerpoint/2010/main" val="138925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46D1784B-8068-4AE6-9356-06B1F138D081}"/>
              </a:ext>
            </a:extLst>
          </p:cNvPr>
          <p:cNvSpPr>
            <a:spLocks noGrp="1"/>
          </p:cNvSpPr>
          <p:nvPr>
            <p:ph type="dt" sz="half" idx="10"/>
          </p:nvPr>
        </p:nvSpPr>
        <p:spPr/>
        <p:txBody>
          <a:bodyPr/>
          <a:lstStyle>
            <a:lvl1pPr>
              <a:defRPr/>
            </a:lvl1pPr>
          </a:lstStyle>
          <a:p>
            <a:pPr>
              <a:defRPr/>
            </a:pPr>
            <a:fld id="{2485E706-8233-4BF6-A51C-418FF3416858}" type="datetimeFigureOut">
              <a:rPr lang="fr-FR"/>
              <a:pPr>
                <a:defRPr/>
              </a:pPr>
              <a:t>04/04/2021</a:t>
            </a:fld>
            <a:endParaRPr lang="fr-FR"/>
          </a:p>
        </p:txBody>
      </p:sp>
      <p:sp>
        <p:nvSpPr>
          <p:cNvPr id="5" name="Espace réservé du pied de page 4">
            <a:extLst>
              <a:ext uri="{FF2B5EF4-FFF2-40B4-BE49-F238E27FC236}">
                <a16:creationId xmlns:a16="http://schemas.microsoft.com/office/drawing/2014/main" id="{488C6D60-DE0E-4E88-988D-1359A394DF4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FF6CF63-4D71-4D09-8193-39E72C66B7A8}"/>
              </a:ext>
            </a:extLst>
          </p:cNvPr>
          <p:cNvSpPr>
            <a:spLocks noGrp="1"/>
          </p:cNvSpPr>
          <p:nvPr>
            <p:ph type="sldNum" sz="quarter" idx="12"/>
          </p:nvPr>
        </p:nvSpPr>
        <p:spPr/>
        <p:txBody>
          <a:bodyPr/>
          <a:lstStyle>
            <a:lvl1pPr>
              <a:defRPr/>
            </a:lvl1pPr>
          </a:lstStyle>
          <a:p>
            <a:fld id="{F36BCE77-6352-4FBF-B1FB-A131061DE625}" type="slidenum">
              <a:rPr lang="fr-FR" altLang="fr-FR"/>
              <a:pPr/>
              <a:t>‹N°›</a:t>
            </a:fld>
            <a:endParaRPr lang="fr-FR" altLang="fr-FR"/>
          </a:p>
        </p:txBody>
      </p:sp>
    </p:spTree>
    <p:extLst>
      <p:ext uri="{BB962C8B-B14F-4D97-AF65-F5344CB8AC3E}">
        <p14:creationId xmlns:p14="http://schemas.microsoft.com/office/powerpoint/2010/main" val="124821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D3228F-F841-46E2-8171-CD32E0C3124F}"/>
              </a:ext>
            </a:extLst>
          </p:cNvPr>
          <p:cNvSpPr>
            <a:spLocks noGrp="1"/>
          </p:cNvSpPr>
          <p:nvPr>
            <p:ph type="dt" sz="half" idx="10"/>
          </p:nvPr>
        </p:nvSpPr>
        <p:spPr/>
        <p:txBody>
          <a:bodyPr/>
          <a:lstStyle>
            <a:lvl1pPr>
              <a:defRPr/>
            </a:lvl1pPr>
          </a:lstStyle>
          <a:p>
            <a:pPr>
              <a:defRPr/>
            </a:pPr>
            <a:fld id="{77F34634-048D-4615-9B96-AA59C19D945F}" type="datetimeFigureOut">
              <a:rPr lang="fr-FR"/>
              <a:pPr>
                <a:defRPr/>
              </a:pPr>
              <a:t>04/04/2021</a:t>
            </a:fld>
            <a:endParaRPr lang="fr-FR"/>
          </a:p>
        </p:txBody>
      </p:sp>
      <p:sp>
        <p:nvSpPr>
          <p:cNvPr id="5" name="Espace réservé du pied de page 4">
            <a:extLst>
              <a:ext uri="{FF2B5EF4-FFF2-40B4-BE49-F238E27FC236}">
                <a16:creationId xmlns:a16="http://schemas.microsoft.com/office/drawing/2014/main" id="{80FD614C-D303-4CFC-B180-66FCC591CBD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38459BD-6421-471D-831B-02C969E7703B}"/>
              </a:ext>
            </a:extLst>
          </p:cNvPr>
          <p:cNvSpPr>
            <a:spLocks noGrp="1"/>
          </p:cNvSpPr>
          <p:nvPr>
            <p:ph type="sldNum" sz="quarter" idx="12"/>
          </p:nvPr>
        </p:nvSpPr>
        <p:spPr/>
        <p:txBody>
          <a:bodyPr/>
          <a:lstStyle>
            <a:lvl1pPr>
              <a:defRPr/>
            </a:lvl1pPr>
          </a:lstStyle>
          <a:p>
            <a:fld id="{D01611C1-E59F-433E-8CB8-67DEA9A642F0}" type="slidenum">
              <a:rPr lang="fr-FR" altLang="fr-FR"/>
              <a:pPr/>
              <a:t>‹N°›</a:t>
            </a:fld>
            <a:endParaRPr lang="fr-FR" altLang="fr-FR"/>
          </a:p>
        </p:txBody>
      </p:sp>
    </p:spTree>
    <p:extLst>
      <p:ext uri="{BB962C8B-B14F-4D97-AF65-F5344CB8AC3E}">
        <p14:creationId xmlns:p14="http://schemas.microsoft.com/office/powerpoint/2010/main" val="420554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035FFC-962E-4740-8B41-04EF68724406}"/>
              </a:ext>
            </a:extLst>
          </p:cNvPr>
          <p:cNvSpPr>
            <a:spLocks noGrp="1"/>
          </p:cNvSpPr>
          <p:nvPr>
            <p:ph type="dt" sz="half" idx="10"/>
          </p:nvPr>
        </p:nvSpPr>
        <p:spPr/>
        <p:txBody>
          <a:bodyPr/>
          <a:lstStyle>
            <a:lvl1pPr>
              <a:defRPr/>
            </a:lvl1pPr>
          </a:lstStyle>
          <a:p>
            <a:pPr>
              <a:defRPr/>
            </a:pPr>
            <a:fld id="{29F51310-B623-41F5-94E5-89051A564D21}" type="datetimeFigureOut">
              <a:rPr lang="fr-FR"/>
              <a:pPr>
                <a:defRPr/>
              </a:pPr>
              <a:t>04/04/2021</a:t>
            </a:fld>
            <a:endParaRPr lang="fr-FR"/>
          </a:p>
        </p:txBody>
      </p:sp>
      <p:sp>
        <p:nvSpPr>
          <p:cNvPr id="5" name="Espace réservé du pied de page 4">
            <a:extLst>
              <a:ext uri="{FF2B5EF4-FFF2-40B4-BE49-F238E27FC236}">
                <a16:creationId xmlns:a16="http://schemas.microsoft.com/office/drawing/2014/main" id="{9DF05F65-2D72-4DF1-BD2A-518C634A046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B8A564D-5307-47BD-B375-AE3934E263CE}"/>
              </a:ext>
            </a:extLst>
          </p:cNvPr>
          <p:cNvSpPr>
            <a:spLocks noGrp="1"/>
          </p:cNvSpPr>
          <p:nvPr>
            <p:ph type="sldNum" sz="quarter" idx="12"/>
          </p:nvPr>
        </p:nvSpPr>
        <p:spPr/>
        <p:txBody>
          <a:bodyPr/>
          <a:lstStyle>
            <a:lvl1pPr>
              <a:defRPr/>
            </a:lvl1pPr>
          </a:lstStyle>
          <a:p>
            <a:fld id="{335A4831-31CB-48C2-A016-FA0CF686E0EA}" type="slidenum">
              <a:rPr lang="fr-FR" altLang="fr-FR"/>
              <a:pPr/>
              <a:t>‹N°›</a:t>
            </a:fld>
            <a:endParaRPr lang="fr-FR" altLang="fr-FR"/>
          </a:p>
        </p:txBody>
      </p:sp>
    </p:spTree>
    <p:extLst>
      <p:ext uri="{BB962C8B-B14F-4D97-AF65-F5344CB8AC3E}">
        <p14:creationId xmlns:p14="http://schemas.microsoft.com/office/powerpoint/2010/main" val="280298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59E87A-8320-4EFA-A5EF-8CF4BA0D5DD5}"/>
              </a:ext>
            </a:extLst>
          </p:cNvPr>
          <p:cNvSpPr>
            <a:spLocks noGrp="1"/>
          </p:cNvSpPr>
          <p:nvPr>
            <p:ph type="dt" sz="half" idx="10"/>
          </p:nvPr>
        </p:nvSpPr>
        <p:spPr/>
        <p:txBody>
          <a:bodyPr/>
          <a:lstStyle>
            <a:lvl1pPr>
              <a:defRPr/>
            </a:lvl1pPr>
          </a:lstStyle>
          <a:p>
            <a:pPr>
              <a:defRPr/>
            </a:pPr>
            <a:fld id="{C3F897A9-6B1E-4B58-A7B7-2C36768D1713}" type="datetimeFigureOut">
              <a:rPr lang="fr-FR"/>
              <a:pPr>
                <a:defRPr/>
              </a:pPr>
              <a:t>04/04/2021</a:t>
            </a:fld>
            <a:endParaRPr lang="fr-FR"/>
          </a:p>
        </p:txBody>
      </p:sp>
      <p:sp>
        <p:nvSpPr>
          <p:cNvPr id="5" name="Espace réservé du pied de page 4">
            <a:extLst>
              <a:ext uri="{FF2B5EF4-FFF2-40B4-BE49-F238E27FC236}">
                <a16:creationId xmlns:a16="http://schemas.microsoft.com/office/drawing/2014/main" id="{6B395CEF-A675-4AB4-83D6-68FB0B106AD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F3658AB-6E6A-4D46-B394-685973D33CC1}"/>
              </a:ext>
            </a:extLst>
          </p:cNvPr>
          <p:cNvSpPr>
            <a:spLocks noGrp="1"/>
          </p:cNvSpPr>
          <p:nvPr>
            <p:ph type="sldNum" sz="quarter" idx="12"/>
          </p:nvPr>
        </p:nvSpPr>
        <p:spPr/>
        <p:txBody>
          <a:bodyPr/>
          <a:lstStyle>
            <a:lvl1pPr>
              <a:defRPr/>
            </a:lvl1pPr>
          </a:lstStyle>
          <a:p>
            <a:fld id="{DBF042FA-F1E2-441D-8F5E-A1DF6CA34DA2}" type="slidenum">
              <a:rPr lang="fr-FR" altLang="fr-FR"/>
              <a:pPr/>
              <a:t>‹N°›</a:t>
            </a:fld>
            <a:endParaRPr lang="fr-FR" altLang="fr-FR"/>
          </a:p>
        </p:txBody>
      </p:sp>
    </p:spTree>
    <p:extLst>
      <p:ext uri="{BB962C8B-B14F-4D97-AF65-F5344CB8AC3E}">
        <p14:creationId xmlns:p14="http://schemas.microsoft.com/office/powerpoint/2010/main" val="427794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B118B75-0F9D-4109-9D9A-FACC24716B6A}"/>
              </a:ext>
            </a:extLst>
          </p:cNvPr>
          <p:cNvSpPr>
            <a:spLocks noGrp="1"/>
          </p:cNvSpPr>
          <p:nvPr>
            <p:ph type="dt" sz="half" idx="10"/>
          </p:nvPr>
        </p:nvSpPr>
        <p:spPr/>
        <p:txBody>
          <a:bodyPr/>
          <a:lstStyle>
            <a:lvl1pPr>
              <a:defRPr/>
            </a:lvl1pPr>
          </a:lstStyle>
          <a:p>
            <a:pPr>
              <a:defRPr/>
            </a:pPr>
            <a:fld id="{DAE1A656-8411-4710-BA4E-529866F03504}" type="datetimeFigureOut">
              <a:rPr lang="fr-FR"/>
              <a:pPr>
                <a:defRPr/>
              </a:pPr>
              <a:t>04/04/2021</a:t>
            </a:fld>
            <a:endParaRPr lang="fr-FR"/>
          </a:p>
        </p:txBody>
      </p:sp>
      <p:sp>
        <p:nvSpPr>
          <p:cNvPr id="5" name="Espace réservé du pied de page 4">
            <a:extLst>
              <a:ext uri="{FF2B5EF4-FFF2-40B4-BE49-F238E27FC236}">
                <a16:creationId xmlns:a16="http://schemas.microsoft.com/office/drawing/2014/main" id="{E822DAB0-C96D-42A7-86A7-B639C7FC2D6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F4C819E-C344-441F-A504-59D4AEED1D87}"/>
              </a:ext>
            </a:extLst>
          </p:cNvPr>
          <p:cNvSpPr>
            <a:spLocks noGrp="1"/>
          </p:cNvSpPr>
          <p:nvPr>
            <p:ph type="sldNum" sz="quarter" idx="12"/>
          </p:nvPr>
        </p:nvSpPr>
        <p:spPr/>
        <p:txBody>
          <a:bodyPr/>
          <a:lstStyle>
            <a:lvl1pPr>
              <a:defRPr/>
            </a:lvl1pPr>
          </a:lstStyle>
          <a:p>
            <a:fld id="{3EB9F3F4-6474-4D0C-9178-C9566FF4F424}" type="slidenum">
              <a:rPr lang="fr-FR" altLang="fr-FR"/>
              <a:pPr/>
              <a:t>‹N°›</a:t>
            </a:fld>
            <a:endParaRPr lang="fr-FR" altLang="fr-FR"/>
          </a:p>
        </p:txBody>
      </p:sp>
    </p:spTree>
    <p:extLst>
      <p:ext uri="{BB962C8B-B14F-4D97-AF65-F5344CB8AC3E}">
        <p14:creationId xmlns:p14="http://schemas.microsoft.com/office/powerpoint/2010/main" val="174016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5FBA25F-4720-4110-9EDF-2BE7346BEEF4}"/>
              </a:ext>
            </a:extLst>
          </p:cNvPr>
          <p:cNvSpPr>
            <a:spLocks noGrp="1"/>
          </p:cNvSpPr>
          <p:nvPr>
            <p:ph type="dt" sz="half" idx="10"/>
          </p:nvPr>
        </p:nvSpPr>
        <p:spPr/>
        <p:txBody>
          <a:bodyPr/>
          <a:lstStyle>
            <a:lvl1pPr>
              <a:defRPr/>
            </a:lvl1pPr>
          </a:lstStyle>
          <a:p>
            <a:pPr>
              <a:defRPr/>
            </a:pPr>
            <a:fld id="{4459EA56-78F4-4A17-BA8E-AF3FB3518B1E}" type="datetimeFigureOut">
              <a:rPr lang="fr-FR"/>
              <a:pPr>
                <a:defRPr/>
              </a:pPr>
              <a:t>04/04/2021</a:t>
            </a:fld>
            <a:endParaRPr lang="fr-FR"/>
          </a:p>
        </p:txBody>
      </p:sp>
      <p:sp>
        <p:nvSpPr>
          <p:cNvPr id="6" name="Espace réservé du pied de page 4">
            <a:extLst>
              <a:ext uri="{FF2B5EF4-FFF2-40B4-BE49-F238E27FC236}">
                <a16:creationId xmlns:a16="http://schemas.microsoft.com/office/drawing/2014/main" id="{F7CC18FA-AA24-44C0-88FC-04B942E0B7F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6A85E4B-BBD3-4947-B8DE-6052613A10B5}"/>
              </a:ext>
            </a:extLst>
          </p:cNvPr>
          <p:cNvSpPr>
            <a:spLocks noGrp="1"/>
          </p:cNvSpPr>
          <p:nvPr>
            <p:ph type="sldNum" sz="quarter" idx="12"/>
          </p:nvPr>
        </p:nvSpPr>
        <p:spPr/>
        <p:txBody>
          <a:bodyPr/>
          <a:lstStyle>
            <a:lvl1pPr>
              <a:defRPr/>
            </a:lvl1pPr>
          </a:lstStyle>
          <a:p>
            <a:fld id="{8A04ABFA-8E8C-45B7-9A9A-1FC1DB6972C3}" type="slidenum">
              <a:rPr lang="fr-FR" altLang="fr-FR"/>
              <a:pPr/>
              <a:t>‹N°›</a:t>
            </a:fld>
            <a:endParaRPr lang="fr-FR" altLang="fr-FR"/>
          </a:p>
        </p:txBody>
      </p:sp>
    </p:spTree>
    <p:extLst>
      <p:ext uri="{BB962C8B-B14F-4D97-AF65-F5344CB8AC3E}">
        <p14:creationId xmlns:p14="http://schemas.microsoft.com/office/powerpoint/2010/main" val="220980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58947C1-518B-48FA-85C2-8191728CE78B}"/>
              </a:ext>
            </a:extLst>
          </p:cNvPr>
          <p:cNvSpPr>
            <a:spLocks noGrp="1"/>
          </p:cNvSpPr>
          <p:nvPr>
            <p:ph type="dt" sz="half" idx="10"/>
          </p:nvPr>
        </p:nvSpPr>
        <p:spPr/>
        <p:txBody>
          <a:bodyPr/>
          <a:lstStyle>
            <a:lvl1pPr>
              <a:defRPr/>
            </a:lvl1pPr>
          </a:lstStyle>
          <a:p>
            <a:pPr>
              <a:defRPr/>
            </a:pPr>
            <a:fld id="{72143E09-CC2E-45C0-A72B-C3FFB010E0FA}" type="datetimeFigureOut">
              <a:rPr lang="fr-FR"/>
              <a:pPr>
                <a:defRPr/>
              </a:pPr>
              <a:t>04/04/2021</a:t>
            </a:fld>
            <a:endParaRPr lang="fr-FR"/>
          </a:p>
        </p:txBody>
      </p:sp>
      <p:sp>
        <p:nvSpPr>
          <p:cNvPr id="8" name="Espace réservé du pied de page 4">
            <a:extLst>
              <a:ext uri="{FF2B5EF4-FFF2-40B4-BE49-F238E27FC236}">
                <a16:creationId xmlns:a16="http://schemas.microsoft.com/office/drawing/2014/main" id="{9A64BA8E-E797-4C9E-9606-33247A643A70}"/>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B18DF68C-B892-4000-9F33-F6C7131F5DAE}"/>
              </a:ext>
            </a:extLst>
          </p:cNvPr>
          <p:cNvSpPr>
            <a:spLocks noGrp="1"/>
          </p:cNvSpPr>
          <p:nvPr>
            <p:ph type="sldNum" sz="quarter" idx="12"/>
          </p:nvPr>
        </p:nvSpPr>
        <p:spPr/>
        <p:txBody>
          <a:bodyPr/>
          <a:lstStyle>
            <a:lvl1pPr>
              <a:defRPr/>
            </a:lvl1pPr>
          </a:lstStyle>
          <a:p>
            <a:fld id="{C75C9566-FE48-433B-A9AA-41FD9F3AA88A}" type="slidenum">
              <a:rPr lang="fr-FR" altLang="fr-FR"/>
              <a:pPr/>
              <a:t>‹N°›</a:t>
            </a:fld>
            <a:endParaRPr lang="fr-FR" altLang="fr-FR"/>
          </a:p>
        </p:txBody>
      </p:sp>
    </p:spTree>
    <p:extLst>
      <p:ext uri="{BB962C8B-B14F-4D97-AF65-F5344CB8AC3E}">
        <p14:creationId xmlns:p14="http://schemas.microsoft.com/office/powerpoint/2010/main" val="3219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F79C33EF-B960-4A55-92F4-426D4CBE6FF6}"/>
              </a:ext>
            </a:extLst>
          </p:cNvPr>
          <p:cNvSpPr>
            <a:spLocks noGrp="1"/>
          </p:cNvSpPr>
          <p:nvPr>
            <p:ph type="dt" sz="half" idx="10"/>
          </p:nvPr>
        </p:nvSpPr>
        <p:spPr/>
        <p:txBody>
          <a:bodyPr/>
          <a:lstStyle>
            <a:lvl1pPr>
              <a:defRPr/>
            </a:lvl1pPr>
          </a:lstStyle>
          <a:p>
            <a:pPr>
              <a:defRPr/>
            </a:pPr>
            <a:fld id="{07E8BF68-E09B-4F19-9B6F-B73ED3245334}" type="datetimeFigureOut">
              <a:rPr lang="fr-FR"/>
              <a:pPr>
                <a:defRPr/>
              </a:pPr>
              <a:t>04/04/2021</a:t>
            </a:fld>
            <a:endParaRPr lang="fr-FR"/>
          </a:p>
        </p:txBody>
      </p:sp>
      <p:sp>
        <p:nvSpPr>
          <p:cNvPr id="4" name="Espace réservé du pied de page 4">
            <a:extLst>
              <a:ext uri="{FF2B5EF4-FFF2-40B4-BE49-F238E27FC236}">
                <a16:creationId xmlns:a16="http://schemas.microsoft.com/office/drawing/2014/main" id="{6F6CAC54-C6C9-4103-9B71-F1F5D24E9F14}"/>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DA7A190B-2E06-4A0E-B581-CBD8ADE5B773}"/>
              </a:ext>
            </a:extLst>
          </p:cNvPr>
          <p:cNvSpPr>
            <a:spLocks noGrp="1"/>
          </p:cNvSpPr>
          <p:nvPr>
            <p:ph type="sldNum" sz="quarter" idx="12"/>
          </p:nvPr>
        </p:nvSpPr>
        <p:spPr/>
        <p:txBody>
          <a:bodyPr/>
          <a:lstStyle>
            <a:lvl1pPr>
              <a:defRPr/>
            </a:lvl1pPr>
          </a:lstStyle>
          <a:p>
            <a:fld id="{BFF15395-CD49-476A-8430-6264B8080B09}" type="slidenum">
              <a:rPr lang="fr-FR" altLang="fr-FR"/>
              <a:pPr/>
              <a:t>‹N°›</a:t>
            </a:fld>
            <a:endParaRPr lang="fr-FR" altLang="fr-FR"/>
          </a:p>
        </p:txBody>
      </p:sp>
    </p:spTree>
    <p:extLst>
      <p:ext uri="{BB962C8B-B14F-4D97-AF65-F5344CB8AC3E}">
        <p14:creationId xmlns:p14="http://schemas.microsoft.com/office/powerpoint/2010/main" val="324066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4E386EEC-7FA3-4E82-A18C-E08D3155088C}"/>
              </a:ext>
            </a:extLst>
          </p:cNvPr>
          <p:cNvSpPr>
            <a:spLocks noGrp="1"/>
          </p:cNvSpPr>
          <p:nvPr>
            <p:ph type="dt" sz="half" idx="10"/>
          </p:nvPr>
        </p:nvSpPr>
        <p:spPr/>
        <p:txBody>
          <a:bodyPr/>
          <a:lstStyle>
            <a:lvl1pPr>
              <a:defRPr/>
            </a:lvl1pPr>
          </a:lstStyle>
          <a:p>
            <a:pPr>
              <a:defRPr/>
            </a:pPr>
            <a:fld id="{458CC697-0A17-43D6-9672-8CEEFB9E3F3D}" type="datetimeFigureOut">
              <a:rPr lang="fr-FR"/>
              <a:pPr>
                <a:defRPr/>
              </a:pPr>
              <a:t>04/04/2021</a:t>
            </a:fld>
            <a:endParaRPr lang="fr-FR"/>
          </a:p>
        </p:txBody>
      </p:sp>
      <p:sp>
        <p:nvSpPr>
          <p:cNvPr id="3" name="Espace réservé du pied de page 4">
            <a:extLst>
              <a:ext uri="{FF2B5EF4-FFF2-40B4-BE49-F238E27FC236}">
                <a16:creationId xmlns:a16="http://schemas.microsoft.com/office/drawing/2014/main" id="{9C2BF236-E849-4534-BF05-A57C1BEC577A}"/>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A2BA19C9-AF2C-43DF-8B66-DF36231196AE}"/>
              </a:ext>
            </a:extLst>
          </p:cNvPr>
          <p:cNvSpPr>
            <a:spLocks noGrp="1"/>
          </p:cNvSpPr>
          <p:nvPr>
            <p:ph type="sldNum" sz="quarter" idx="12"/>
          </p:nvPr>
        </p:nvSpPr>
        <p:spPr/>
        <p:txBody>
          <a:bodyPr/>
          <a:lstStyle>
            <a:lvl1pPr>
              <a:defRPr/>
            </a:lvl1pPr>
          </a:lstStyle>
          <a:p>
            <a:fld id="{7FDE6015-44DD-4A5F-978A-10F688F892D8}" type="slidenum">
              <a:rPr lang="fr-FR" altLang="fr-FR"/>
              <a:pPr/>
              <a:t>‹N°›</a:t>
            </a:fld>
            <a:endParaRPr lang="fr-FR" altLang="fr-FR"/>
          </a:p>
        </p:txBody>
      </p:sp>
    </p:spTree>
    <p:extLst>
      <p:ext uri="{BB962C8B-B14F-4D97-AF65-F5344CB8AC3E}">
        <p14:creationId xmlns:p14="http://schemas.microsoft.com/office/powerpoint/2010/main" val="392813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F557C10-BD59-4FED-99D7-75417EC8E39E}"/>
              </a:ext>
            </a:extLst>
          </p:cNvPr>
          <p:cNvSpPr>
            <a:spLocks noGrp="1"/>
          </p:cNvSpPr>
          <p:nvPr>
            <p:ph type="dt" sz="half" idx="10"/>
          </p:nvPr>
        </p:nvSpPr>
        <p:spPr/>
        <p:txBody>
          <a:bodyPr/>
          <a:lstStyle>
            <a:lvl1pPr>
              <a:defRPr/>
            </a:lvl1pPr>
          </a:lstStyle>
          <a:p>
            <a:pPr>
              <a:defRPr/>
            </a:pPr>
            <a:fld id="{49A8D565-65C6-4D80-952C-68647E5A331D}" type="datetimeFigureOut">
              <a:rPr lang="fr-FR"/>
              <a:pPr>
                <a:defRPr/>
              </a:pPr>
              <a:t>04/04/2021</a:t>
            </a:fld>
            <a:endParaRPr lang="fr-FR"/>
          </a:p>
        </p:txBody>
      </p:sp>
      <p:sp>
        <p:nvSpPr>
          <p:cNvPr id="6" name="Espace réservé du pied de page 4">
            <a:extLst>
              <a:ext uri="{FF2B5EF4-FFF2-40B4-BE49-F238E27FC236}">
                <a16:creationId xmlns:a16="http://schemas.microsoft.com/office/drawing/2014/main" id="{98121B3F-ED51-424B-A65F-50F18AEE909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00382CC-5022-44BB-84FE-B98E5333F7BD}"/>
              </a:ext>
            </a:extLst>
          </p:cNvPr>
          <p:cNvSpPr>
            <a:spLocks noGrp="1"/>
          </p:cNvSpPr>
          <p:nvPr>
            <p:ph type="sldNum" sz="quarter" idx="12"/>
          </p:nvPr>
        </p:nvSpPr>
        <p:spPr/>
        <p:txBody>
          <a:bodyPr/>
          <a:lstStyle>
            <a:lvl1pPr>
              <a:defRPr/>
            </a:lvl1pPr>
          </a:lstStyle>
          <a:p>
            <a:fld id="{260A3293-8A71-4049-B67A-A1AA927236FE}" type="slidenum">
              <a:rPr lang="fr-FR" altLang="fr-FR"/>
              <a:pPr/>
              <a:t>‹N°›</a:t>
            </a:fld>
            <a:endParaRPr lang="fr-FR" altLang="fr-FR"/>
          </a:p>
        </p:txBody>
      </p:sp>
    </p:spTree>
    <p:extLst>
      <p:ext uri="{BB962C8B-B14F-4D97-AF65-F5344CB8AC3E}">
        <p14:creationId xmlns:p14="http://schemas.microsoft.com/office/powerpoint/2010/main" val="416020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2A69313-3653-4215-814A-7B4AA9FBEAF0}"/>
              </a:ext>
            </a:extLst>
          </p:cNvPr>
          <p:cNvSpPr>
            <a:spLocks noGrp="1"/>
          </p:cNvSpPr>
          <p:nvPr>
            <p:ph type="dt" sz="half" idx="10"/>
          </p:nvPr>
        </p:nvSpPr>
        <p:spPr/>
        <p:txBody>
          <a:bodyPr/>
          <a:lstStyle>
            <a:lvl1pPr>
              <a:defRPr/>
            </a:lvl1pPr>
          </a:lstStyle>
          <a:p>
            <a:pPr>
              <a:defRPr/>
            </a:pPr>
            <a:fld id="{0E5E16CC-0C17-45B1-8DB4-5185ED869B08}" type="datetimeFigureOut">
              <a:rPr lang="fr-FR"/>
              <a:pPr>
                <a:defRPr/>
              </a:pPr>
              <a:t>04/04/2021</a:t>
            </a:fld>
            <a:endParaRPr lang="fr-FR"/>
          </a:p>
        </p:txBody>
      </p:sp>
      <p:sp>
        <p:nvSpPr>
          <p:cNvPr id="6" name="Espace réservé du pied de page 4">
            <a:extLst>
              <a:ext uri="{FF2B5EF4-FFF2-40B4-BE49-F238E27FC236}">
                <a16:creationId xmlns:a16="http://schemas.microsoft.com/office/drawing/2014/main" id="{5AB2AD0D-B182-4D5C-B9B3-F44D86B5BB7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BE61684-0D11-42A5-85E6-48D8148BC078}"/>
              </a:ext>
            </a:extLst>
          </p:cNvPr>
          <p:cNvSpPr>
            <a:spLocks noGrp="1"/>
          </p:cNvSpPr>
          <p:nvPr>
            <p:ph type="sldNum" sz="quarter" idx="12"/>
          </p:nvPr>
        </p:nvSpPr>
        <p:spPr/>
        <p:txBody>
          <a:bodyPr/>
          <a:lstStyle>
            <a:lvl1pPr>
              <a:defRPr/>
            </a:lvl1pPr>
          </a:lstStyle>
          <a:p>
            <a:fld id="{0A162FAC-B5CA-4FB4-9F86-B510AB6E4153}" type="slidenum">
              <a:rPr lang="fr-FR" altLang="fr-FR"/>
              <a:pPr/>
              <a:t>‹N°›</a:t>
            </a:fld>
            <a:endParaRPr lang="fr-FR" altLang="fr-FR"/>
          </a:p>
        </p:txBody>
      </p:sp>
    </p:spTree>
    <p:extLst>
      <p:ext uri="{BB962C8B-B14F-4D97-AF65-F5344CB8AC3E}">
        <p14:creationId xmlns:p14="http://schemas.microsoft.com/office/powerpoint/2010/main" val="220372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BB8CD8D6-985F-4915-AA74-4E0BFA5C67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C8B15749-EDA4-4599-9A65-05DC185FC8D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0EB78425-AA96-443F-8FBA-998322F9512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0BE905-2466-4DCB-9332-02D1DA295701}" type="datetimeFigureOut">
              <a:rPr lang="fr-FR"/>
              <a:pPr>
                <a:defRPr/>
              </a:pPr>
              <a:t>04/04/2021</a:t>
            </a:fld>
            <a:endParaRPr lang="fr-FR"/>
          </a:p>
        </p:txBody>
      </p:sp>
      <p:sp>
        <p:nvSpPr>
          <p:cNvPr id="5" name="Espace réservé du pied de page 4">
            <a:extLst>
              <a:ext uri="{FF2B5EF4-FFF2-40B4-BE49-F238E27FC236}">
                <a16:creationId xmlns:a16="http://schemas.microsoft.com/office/drawing/2014/main" id="{1F60BE1C-0FA5-40F8-B866-16F6D605D07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2A1B85EC-D077-42CE-9A60-5377B6F0516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D496A4F-5E9B-4A1F-BCAD-EDBE548E5271}"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4BA302B-CF19-44ED-9562-260C15D938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ZoneTexte 4">
            <a:extLst>
              <a:ext uri="{FF2B5EF4-FFF2-40B4-BE49-F238E27FC236}">
                <a16:creationId xmlns:a16="http://schemas.microsoft.com/office/drawing/2014/main" id="{71F71D8B-ED99-49C9-8EC8-964935162606}"/>
              </a:ext>
            </a:extLst>
          </p:cNvPr>
          <p:cNvSpPr txBox="1">
            <a:spLocks noChangeArrowheads="1"/>
          </p:cNvSpPr>
          <p:nvPr/>
        </p:nvSpPr>
        <p:spPr bwMode="auto">
          <a:xfrm>
            <a:off x="2195736" y="2204864"/>
            <a:ext cx="583299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8000" dirty="0">
                <a:solidFill>
                  <a:schemeClr val="bg1"/>
                </a:solidFill>
                <a:latin typeface="Clementine Sketch" pitchFamily="2" charset="0"/>
              </a:rPr>
              <a:t>Module 15</a:t>
            </a:r>
          </a:p>
          <a:p>
            <a:pPr algn="ctr"/>
            <a:endParaRPr lang="fr-FR" altLang="fr-FR" sz="5000" dirty="0">
              <a:solidFill>
                <a:schemeClr val="bg1"/>
              </a:solidFill>
              <a:latin typeface="Clementine Sketch" pitchFamily="2" charset="0"/>
            </a:endParaRPr>
          </a:p>
          <a:p>
            <a:pPr algn="ctr"/>
            <a:r>
              <a:rPr lang="fr-FR" altLang="fr-FR" sz="5000" dirty="0">
                <a:solidFill>
                  <a:schemeClr val="bg1"/>
                </a:solidFill>
                <a:latin typeface="Clementine Sketch" pitchFamily="2" charset="0"/>
              </a:rPr>
              <a:t>SEANCE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0314DDBD-3C0D-4340-A143-A60BC9C76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4C67C5A-D0D3-4E4F-B644-63478E8427EB}"/>
              </a:ext>
            </a:extLst>
          </p:cNvPr>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429000">
                <a:tc>
                  <a:txBody>
                    <a:bodyPr/>
                    <a:lstStyle/>
                    <a:p>
                      <a:pPr algn="l"/>
                      <a:r>
                        <a:rPr lang="fr-FR" sz="2500" u="sng" dirty="0">
                          <a:latin typeface="Chinacat" pitchFamily="2" charset="0"/>
                        </a:rPr>
                        <a:t>Atelier 1</a:t>
                      </a: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txBody>
                  <a:tcPr/>
                </a:tc>
                <a:tc>
                  <a:txBody>
                    <a:bodyPr/>
                    <a:lstStyle/>
                    <a:p>
                      <a:pPr algn="l"/>
                      <a:r>
                        <a:rPr lang="fr-FR" sz="2500" u="sng" dirty="0">
                          <a:latin typeface="Chinacat" pitchFamily="2" charset="0"/>
                        </a:rPr>
                        <a:t>Atelier 2</a:t>
                      </a: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p>
                      <a:pPr algn="ctr"/>
                      <a:endParaRPr lang="fr-FR" sz="2500" u="sng" dirty="0">
                        <a:latin typeface="Comic Sans MS" pitchFamily="66" charset="0"/>
                      </a:endParaRPr>
                    </a:p>
                  </a:txBody>
                  <a:tcPr/>
                </a:tc>
                <a:extLst>
                  <a:ext uri="{0D108BD9-81ED-4DB2-BD59-A6C34878D82A}">
                    <a16:rowId xmlns:a16="http://schemas.microsoft.com/office/drawing/2014/main" val="10000"/>
                  </a:ext>
                </a:extLst>
              </a:tr>
              <a:tr h="3429000">
                <a:tc>
                  <a:txBody>
                    <a:bodyPr/>
                    <a:lstStyle/>
                    <a:p>
                      <a:pPr algn="l"/>
                      <a:r>
                        <a:rPr lang="fr-FR" sz="2500" u="sng" dirty="0">
                          <a:latin typeface="Chinacat" pitchFamily="2" charset="0"/>
                        </a:rPr>
                        <a:t>Atelier</a:t>
                      </a:r>
                      <a:r>
                        <a:rPr lang="fr-FR" sz="2500" b="1" u="sng" dirty="0">
                          <a:latin typeface="Chinacat" pitchFamily="2" charset="0"/>
                        </a:rPr>
                        <a:t> 3</a:t>
                      </a:r>
                    </a:p>
                    <a:p>
                      <a:pPr algn="ctr"/>
                      <a:endParaRPr lang="fr-FR" sz="2500" b="1" u="sng" dirty="0">
                        <a:latin typeface="Comic Sans MS" pitchFamily="66" charset="0"/>
                      </a:endParaRPr>
                    </a:p>
                    <a:p>
                      <a:pPr algn="ctr"/>
                      <a:endParaRPr lang="fr-FR" sz="2500" b="1" u="sng" dirty="0">
                        <a:latin typeface="Comic Sans MS" pitchFamily="66" charset="0"/>
                      </a:endParaRPr>
                    </a:p>
                    <a:p>
                      <a:pPr algn="ctr"/>
                      <a:endParaRPr lang="fr-FR" sz="2500" b="1" u="sng" dirty="0">
                        <a:latin typeface="Comic Sans MS" pitchFamily="66" charset="0"/>
                      </a:endParaRPr>
                    </a:p>
                    <a:p>
                      <a:pPr algn="ctr"/>
                      <a:endParaRPr lang="fr-FR" sz="2500" b="1" u="sng" dirty="0">
                        <a:latin typeface="Comic Sans MS" pitchFamily="66" charset="0"/>
                      </a:endParaRPr>
                    </a:p>
                    <a:p>
                      <a:pPr algn="ctr"/>
                      <a:endParaRPr lang="fr-FR" sz="2500" b="1" u="sng" dirty="0">
                        <a:latin typeface="Comic Sans MS" pitchFamily="66" charset="0"/>
                      </a:endParaRPr>
                    </a:p>
                    <a:p>
                      <a:pPr algn="ctr"/>
                      <a:r>
                        <a:rPr lang="fr-FR" sz="1600" b="1" u="sng" dirty="0">
                          <a:latin typeface="Comic Sans MS" pitchFamily="66" charset="0"/>
                        </a:rPr>
                        <a:t> </a:t>
                      </a:r>
                    </a:p>
                    <a:p>
                      <a:pPr algn="ctr"/>
                      <a:endParaRPr lang="fr-FR" sz="2500" b="1" u="sng" dirty="0">
                        <a:latin typeface="Comic Sans MS" pitchFamily="66" charset="0"/>
                      </a:endParaRPr>
                    </a:p>
                  </a:txBody>
                  <a:tcPr/>
                </a:tc>
                <a:tc>
                  <a:txBody>
                    <a:bodyPr/>
                    <a:lstStyle/>
                    <a:p>
                      <a:pPr algn="l"/>
                      <a:r>
                        <a:rPr lang="fr-FR" sz="2500" u="sng" dirty="0">
                          <a:latin typeface="Chinacat" pitchFamily="2" charset="0"/>
                        </a:rPr>
                        <a:t>Atelier</a:t>
                      </a:r>
                      <a:r>
                        <a:rPr lang="fr-FR" sz="2500" b="1" u="sng" dirty="0">
                          <a:latin typeface="Chinacat" pitchFamily="2" charset="0"/>
                        </a:rPr>
                        <a:t> 4</a:t>
                      </a:r>
                    </a:p>
                    <a:p>
                      <a:pPr algn="ctr"/>
                      <a:endParaRPr lang="fr-FR" sz="2500" b="1" u="sng" dirty="0">
                        <a:latin typeface="Comic Sans MS" pitchFamily="66" charset="0"/>
                      </a:endParaRPr>
                    </a:p>
                  </a:txBody>
                  <a:tcPr/>
                </a:tc>
                <a:extLst>
                  <a:ext uri="{0D108BD9-81ED-4DB2-BD59-A6C34878D82A}">
                    <a16:rowId xmlns:a16="http://schemas.microsoft.com/office/drawing/2014/main" val="10001"/>
                  </a:ext>
                </a:extLst>
              </a:tr>
            </a:tbl>
          </a:graphicData>
        </a:graphic>
      </p:graphicFrame>
      <p:sp>
        <p:nvSpPr>
          <p:cNvPr id="5" name="ZoneTexte 4">
            <a:extLst>
              <a:ext uri="{FF2B5EF4-FFF2-40B4-BE49-F238E27FC236}">
                <a16:creationId xmlns:a16="http://schemas.microsoft.com/office/drawing/2014/main" id="{500438D9-30E5-4458-9055-83E3947FAB0C}"/>
              </a:ext>
            </a:extLst>
          </p:cNvPr>
          <p:cNvSpPr txBox="1"/>
          <p:nvPr/>
        </p:nvSpPr>
        <p:spPr>
          <a:xfrm>
            <a:off x="-1692696" y="1916832"/>
            <a:ext cx="1270099" cy="369332"/>
          </a:xfrm>
          <a:prstGeom prst="rect">
            <a:avLst/>
          </a:prstGeom>
          <a:noFill/>
        </p:spPr>
        <p:txBody>
          <a:bodyPr wrap="square" rtlCol="0">
            <a:spAutoFit/>
          </a:bodyPr>
          <a:lstStyle/>
          <a:p>
            <a:pPr algn="ctr"/>
            <a:r>
              <a:rPr lang="fr-FR" sz="1800" u="none" dirty="0">
                <a:solidFill>
                  <a:schemeClr val="bg1"/>
                </a:solidFill>
                <a:latin typeface="Bodoni MT Condensed" panose="02070606080606020203" pitchFamily="18" charset="0"/>
                <a:cs typeface="Calibri" panose="020F0502020204030204" pitchFamily="34" charset="0"/>
              </a:rPr>
              <a:t>x</a:t>
            </a:r>
          </a:p>
        </p:txBody>
      </p:sp>
      <p:cxnSp>
        <p:nvCxnSpPr>
          <p:cNvPr id="8" name="Connecteur droit 7">
            <a:extLst>
              <a:ext uri="{FF2B5EF4-FFF2-40B4-BE49-F238E27FC236}">
                <a16:creationId xmlns:a16="http://schemas.microsoft.com/office/drawing/2014/main" id="{46A511E8-2061-4589-A565-1D9267EDF15E}"/>
              </a:ext>
            </a:extLst>
          </p:cNvPr>
          <p:cNvCxnSpPr>
            <a:cxnSpLocks/>
          </p:cNvCxnSpPr>
          <p:nvPr/>
        </p:nvCxnSpPr>
        <p:spPr>
          <a:xfrm>
            <a:off x="2292139" y="4038384"/>
            <a:ext cx="0" cy="28196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9786F6C-3850-42B1-A53D-064D356D27F2}"/>
              </a:ext>
            </a:extLst>
          </p:cNvPr>
          <p:cNvSpPr txBox="1"/>
          <p:nvPr/>
        </p:nvSpPr>
        <p:spPr>
          <a:xfrm>
            <a:off x="-1764704" y="1154640"/>
            <a:ext cx="1270099" cy="369332"/>
          </a:xfrm>
          <a:prstGeom prst="rect">
            <a:avLst/>
          </a:prstGeom>
          <a:noFill/>
        </p:spPr>
        <p:txBody>
          <a:bodyPr wrap="square" rtlCol="0">
            <a:spAutoFit/>
          </a:bodyPr>
          <a:lstStyle/>
          <a:p>
            <a:pPr algn="ctr"/>
            <a:r>
              <a:rPr lang="fr-FR" dirty="0">
                <a:solidFill>
                  <a:schemeClr val="bg1"/>
                </a:solidFill>
                <a:latin typeface="Bodoni MT Condensed" panose="02070606080606020203" pitchFamily="18" charset="0"/>
                <a:cs typeface="Calibri" panose="020F0502020204030204" pitchFamily="34" charset="0"/>
              </a:rPr>
              <a:t>x</a:t>
            </a:r>
            <a:endParaRPr lang="fr-FR" sz="1800" u="none" dirty="0">
              <a:solidFill>
                <a:schemeClr val="bg1"/>
              </a:solidFill>
              <a:latin typeface="Bodoni MT Condensed" panose="02070606080606020203" pitchFamily="18" charset="0"/>
              <a:cs typeface="Calibri" panose="020F0502020204030204" pitchFamily="34" charset="0"/>
            </a:endParaRPr>
          </a:p>
        </p:txBody>
      </p:sp>
      <p:sp>
        <p:nvSpPr>
          <p:cNvPr id="35" name="ZoneTexte 34">
            <a:extLst>
              <a:ext uri="{FF2B5EF4-FFF2-40B4-BE49-F238E27FC236}">
                <a16:creationId xmlns:a16="http://schemas.microsoft.com/office/drawing/2014/main" id="{CC222626-F43F-45F7-AF5D-167EFC4E31B8}"/>
              </a:ext>
            </a:extLst>
          </p:cNvPr>
          <p:cNvSpPr txBox="1"/>
          <p:nvPr/>
        </p:nvSpPr>
        <p:spPr>
          <a:xfrm>
            <a:off x="4427984" y="692696"/>
            <a:ext cx="1610899" cy="646331"/>
          </a:xfrm>
          <a:prstGeom prst="rect">
            <a:avLst/>
          </a:prstGeom>
          <a:noFill/>
        </p:spPr>
        <p:txBody>
          <a:bodyPr wrap="square" rtlCol="0">
            <a:spAutoFit/>
          </a:bodyPr>
          <a:lstStyle/>
          <a:p>
            <a:pPr algn="ctr"/>
            <a:r>
              <a:rPr lang="fr-FR" dirty="0">
                <a:solidFill>
                  <a:schemeClr val="bg1"/>
                </a:solidFill>
              </a:rPr>
              <a:t>Mini fichier: 2 exercices</a:t>
            </a:r>
            <a:endParaRPr lang="fr-FR" sz="1800" u="none" dirty="0">
              <a:solidFill>
                <a:schemeClr val="bg1"/>
              </a:solidFill>
            </a:endParaRPr>
          </a:p>
        </p:txBody>
      </p:sp>
      <p:sp>
        <p:nvSpPr>
          <p:cNvPr id="38" name="ZoneTexte 37">
            <a:extLst>
              <a:ext uri="{FF2B5EF4-FFF2-40B4-BE49-F238E27FC236}">
                <a16:creationId xmlns:a16="http://schemas.microsoft.com/office/drawing/2014/main" id="{3522E256-4251-4E6A-8AB8-BF88904260A1}"/>
              </a:ext>
            </a:extLst>
          </p:cNvPr>
          <p:cNvSpPr txBox="1"/>
          <p:nvPr/>
        </p:nvSpPr>
        <p:spPr>
          <a:xfrm>
            <a:off x="4330049" y="1645136"/>
            <a:ext cx="2186167" cy="646331"/>
          </a:xfrm>
          <a:prstGeom prst="rect">
            <a:avLst/>
          </a:prstGeom>
          <a:noFill/>
        </p:spPr>
        <p:txBody>
          <a:bodyPr wrap="square" rtlCol="0">
            <a:spAutoFit/>
          </a:bodyPr>
          <a:lstStyle/>
          <a:p>
            <a:pPr algn="ctr"/>
            <a:r>
              <a:rPr lang="fr-FR" u="none" dirty="0">
                <a:solidFill>
                  <a:schemeClr val="bg1"/>
                </a:solidFill>
              </a:rPr>
              <a:t>Jeu premier posé voir la règle jointe </a:t>
            </a:r>
          </a:p>
        </p:txBody>
      </p:sp>
      <p:cxnSp>
        <p:nvCxnSpPr>
          <p:cNvPr id="49" name="Connecteur droit 48">
            <a:extLst>
              <a:ext uri="{FF2B5EF4-FFF2-40B4-BE49-F238E27FC236}">
                <a16:creationId xmlns:a16="http://schemas.microsoft.com/office/drawing/2014/main" id="{D6EC9FEF-BB7D-4A18-82E1-E833D537DF06}"/>
              </a:ext>
            </a:extLst>
          </p:cNvPr>
          <p:cNvCxnSpPr>
            <a:cxnSpLocks/>
          </p:cNvCxnSpPr>
          <p:nvPr/>
        </p:nvCxnSpPr>
        <p:spPr>
          <a:xfrm flipH="1" flipV="1">
            <a:off x="4957691" y="1611546"/>
            <a:ext cx="4066602" cy="14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AFFF183-8A94-4F42-A4C1-101B11706860}"/>
              </a:ext>
            </a:extLst>
          </p:cNvPr>
          <p:cNvPicPr>
            <a:picLocks noChangeAspect="1"/>
          </p:cNvPicPr>
          <p:nvPr/>
        </p:nvPicPr>
        <p:blipFill rotWithShape="1">
          <a:blip r:embed="rId3" cstate="print"/>
          <a:srcRect b="41301"/>
          <a:stretch/>
        </p:blipFill>
        <p:spPr>
          <a:xfrm>
            <a:off x="2339752" y="116632"/>
            <a:ext cx="1715410" cy="877276"/>
          </a:xfrm>
          <a:prstGeom prst="rect">
            <a:avLst/>
          </a:prstGeom>
        </p:spPr>
      </p:pic>
      <p:cxnSp>
        <p:nvCxnSpPr>
          <p:cNvPr id="13" name="Connecteur droit 12">
            <a:extLst>
              <a:ext uri="{FF2B5EF4-FFF2-40B4-BE49-F238E27FC236}">
                <a16:creationId xmlns:a16="http://schemas.microsoft.com/office/drawing/2014/main" id="{C02FF01F-86D0-4AED-99F8-50F2660865CD}"/>
              </a:ext>
            </a:extLst>
          </p:cNvPr>
          <p:cNvCxnSpPr>
            <a:cxnSpLocks/>
          </p:cNvCxnSpPr>
          <p:nvPr/>
        </p:nvCxnSpPr>
        <p:spPr>
          <a:xfrm flipH="1" flipV="1">
            <a:off x="292329" y="1594801"/>
            <a:ext cx="4066602" cy="14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BFD7F16-91C5-48CF-9D13-BD58D1DD7C53}"/>
              </a:ext>
            </a:extLst>
          </p:cNvPr>
          <p:cNvPicPr>
            <a:picLocks noChangeAspect="1"/>
          </p:cNvPicPr>
          <p:nvPr/>
        </p:nvPicPr>
        <p:blipFill>
          <a:blip r:embed="rId4" cstate="print"/>
          <a:stretch>
            <a:fillRect/>
          </a:stretch>
        </p:blipFill>
        <p:spPr>
          <a:xfrm>
            <a:off x="1410371" y="2087858"/>
            <a:ext cx="2607160" cy="1097530"/>
          </a:xfrm>
          <a:prstGeom prst="rect">
            <a:avLst/>
          </a:prstGeom>
        </p:spPr>
      </p:pic>
      <p:pic>
        <p:nvPicPr>
          <p:cNvPr id="10" name="Image 9">
            <a:extLst>
              <a:ext uri="{FF2B5EF4-FFF2-40B4-BE49-F238E27FC236}">
                <a16:creationId xmlns:a16="http://schemas.microsoft.com/office/drawing/2014/main" id="{0A9C3A4D-DFEC-49E9-9E3A-81A5B830ED1B}"/>
              </a:ext>
            </a:extLst>
          </p:cNvPr>
          <p:cNvPicPr>
            <a:picLocks noChangeAspect="1"/>
          </p:cNvPicPr>
          <p:nvPr/>
        </p:nvPicPr>
        <p:blipFill>
          <a:blip r:embed="rId5" cstate="print"/>
          <a:stretch>
            <a:fillRect/>
          </a:stretch>
        </p:blipFill>
        <p:spPr>
          <a:xfrm>
            <a:off x="6046312" y="333818"/>
            <a:ext cx="2977981" cy="1196283"/>
          </a:xfrm>
          <a:prstGeom prst="rect">
            <a:avLst/>
          </a:prstGeom>
        </p:spPr>
      </p:pic>
      <p:pic>
        <p:nvPicPr>
          <p:cNvPr id="12" name="Image 11">
            <a:extLst>
              <a:ext uri="{FF2B5EF4-FFF2-40B4-BE49-F238E27FC236}">
                <a16:creationId xmlns:a16="http://schemas.microsoft.com/office/drawing/2014/main" id="{DBB26192-3AAE-425D-9FC0-A0C262C14F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1700808"/>
            <a:ext cx="2446266" cy="1646133"/>
          </a:xfrm>
          <a:prstGeom prst="rect">
            <a:avLst/>
          </a:prstGeom>
        </p:spPr>
      </p:pic>
      <p:sp>
        <p:nvSpPr>
          <p:cNvPr id="16" name="ZoneTexte 15">
            <a:extLst>
              <a:ext uri="{FF2B5EF4-FFF2-40B4-BE49-F238E27FC236}">
                <a16:creationId xmlns:a16="http://schemas.microsoft.com/office/drawing/2014/main" id="{3B291FFE-FE7C-4563-BB67-1942041BFA72}"/>
              </a:ext>
            </a:extLst>
          </p:cNvPr>
          <p:cNvSpPr txBox="1"/>
          <p:nvPr/>
        </p:nvSpPr>
        <p:spPr>
          <a:xfrm>
            <a:off x="0" y="4005064"/>
            <a:ext cx="2160240" cy="2092881"/>
          </a:xfrm>
          <a:prstGeom prst="rect">
            <a:avLst/>
          </a:prstGeom>
          <a:noFill/>
        </p:spPr>
        <p:txBody>
          <a:bodyPr wrap="square" rtlCol="0">
            <a:spAutoFit/>
          </a:bodyPr>
          <a:lstStyle/>
          <a:p>
            <a:r>
              <a:rPr lang="fr-FR" sz="1600" b="0" u="none" dirty="0"/>
              <a:t>Mamie</a:t>
            </a:r>
            <a:r>
              <a:rPr lang="fr-FR" sz="1600" b="0" u="none" baseline="0" dirty="0"/>
              <a:t> a fabriqué des cookies. Puis, elle en a mangé 5. Il en reste 12.</a:t>
            </a:r>
          </a:p>
          <a:p>
            <a:endParaRPr lang="fr-FR" sz="1600" b="0" u="none" baseline="0" dirty="0"/>
          </a:p>
          <a:p>
            <a:r>
              <a:rPr lang="fr-FR" sz="1600" b="0" u="none" baseline="0" dirty="0"/>
              <a:t>Combien de cookies y avait-il au départ? </a:t>
            </a:r>
            <a:endParaRPr lang="fr-FR" sz="1600" b="1" u="sng" dirty="0"/>
          </a:p>
          <a:p>
            <a:endParaRPr lang="fr-FR" dirty="0"/>
          </a:p>
        </p:txBody>
      </p:sp>
      <p:pic>
        <p:nvPicPr>
          <p:cNvPr id="18" name="Image 17">
            <a:extLst>
              <a:ext uri="{FF2B5EF4-FFF2-40B4-BE49-F238E27FC236}">
                <a16:creationId xmlns:a16="http://schemas.microsoft.com/office/drawing/2014/main" id="{49022EC1-3A27-4989-A675-1136B2D43E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3490672"/>
            <a:ext cx="800326" cy="762693"/>
          </a:xfrm>
          <a:prstGeom prst="rect">
            <a:avLst/>
          </a:prstGeom>
        </p:spPr>
      </p:pic>
      <p:pic>
        <p:nvPicPr>
          <p:cNvPr id="20" name="Image 19">
            <a:extLst>
              <a:ext uri="{FF2B5EF4-FFF2-40B4-BE49-F238E27FC236}">
                <a16:creationId xmlns:a16="http://schemas.microsoft.com/office/drawing/2014/main" id="{66DF2F29-EA5F-4EE5-BD48-6F02C2FB44F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630" r="7739" b="74719"/>
          <a:stretch/>
        </p:blipFill>
        <p:spPr>
          <a:xfrm>
            <a:off x="2555776" y="4653136"/>
            <a:ext cx="1656092" cy="1411858"/>
          </a:xfrm>
          <a:prstGeom prst="rect">
            <a:avLst/>
          </a:prstGeom>
        </p:spPr>
      </p:pic>
      <p:pic>
        <p:nvPicPr>
          <p:cNvPr id="23" name="Image 22">
            <a:extLst>
              <a:ext uri="{FF2B5EF4-FFF2-40B4-BE49-F238E27FC236}">
                <a16:creationId xmlns:a16="http://schemas.microsoft.com/office/drawing/2014/main" id="{C2C9CA68-29C4-442A-970B-BEC2CB3C1B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5877272"/>
            <a:ext cx="1949930" cy="822627"/>
          </a:xfrm>
          <a:prstGeom prst="rect">
            <a:avLst/>
          </a:prstGeom>
        </p:spPr>
      </p:pic>
      <p:sp>
        <p:nvSpPr>
          <p:cNvPr id="27" name="ZoneTexte 26">
            <a:extLst>
              <a:ext uri="{FF2B5EF4-FFF2-40B4-BE49-F238E27FC236}">
                <a16:creationId xmlns:a16="http://schemas.microsoft.com/office/drawing/2014/main" id="{0F85C683-95E3-4479-BDE5-A440484FEB09}"/>
              </a:ext>
            </a:extLst>
          </p:cNvPr>
          <p:cNvSpPr txBox="1"/>
          <p:nvPr/>
        </p:nvSpPr>
        <p:spPr>
          <a:xfrm>
            <a:off x="1115618" y="3442981"/>
            <a:ext cx="2520278" cy="369332"/>
          </a:xfrm>
          <a:prstGeom prst="rect">
            <a:avLst/>
          </a:prstGeom>
          <a:noFill/>
        </p:spPr>
        <p:txBody>
          <a:bodyPr wrap="square" rtlCol="0">
            <a:spAutoFit/>
          </a:bodyPr>
          <a:lstStyle/>
          <a:p>
            <a:pPr algn="ctr"/>
            <a:r>
              <a:rPr lang="fr-FR" dirty="0"/>
              <a:t>P</a:t>
            </a:r>
            <a:r>
              <a:rPr lang="fr-FR" u="none" dirty="0"/>
              <a:t>roblèmes</a:t>
            </a:r>
          </a:p>
        </p:txBody>
      </p:sp>
      <p:pic>
        <p:nvPicPr>
          <p:cNvPr id="24" name="Image 23">
            <a:extLst>
              <a:ext uri="{FF2B5EF4-FFF2-40B4-BE49-F238E27FC236}">
                <a16:creationId xmlns:a16="http://schemas.microsoft.com/office/drawing/2014/main" id="{AE99025E-4E0C-4F02-8618-0CF8DEE746F1}"/>
              </a:ext>
            </a:extLst>
          </p:cNvPr>
          <p:cNvPicPr>
            <a:picLocks noChangeAspect="1"/>
          </p:cNvPicPr>
          <p:nvPr/>
        </p:nvPicPr>
        <p:blipFill>
          <a:blip r:embed="rId10" cstate="print"/>
          <a:stretch>
            <a:fillRect/>
          </a:stretch>
        </p:blipFill>
        <p:spPr>
          <a:xfrm>
            <a:off x="4698970" y="4135598"/>
            <a:ext cx="1981372" cy="2591025"/>
          </a:xfrm>
          <a:prstGeom prst="rect">
            <a:avLst/>
          </a:prstGeom>
        </p:spPr>
      </p:pic>
      <p:pic>
        <p:nvPicPr>
          <p:cNvPr id="25" name="Image 24">
            <a:extLst>
              <a:ext uri="{FF2B5EF4-FFF2-40B4-BE49-F238E27FC236}">
                <a16:creationId xmlns:a16="http://schemas.microsoft.com/office/drawing/2014/main" id="{D62955BB-5458-4F50-A324-7F57160402C7}"/>
              </a:ext>
            </a:extLst>
          </p:cNvPr>
          <p:cNvPicPr>
            <a:picLocks noChangeAspect="1"/>
          </p:cNvPicPr>
          <p:nvPr/>
        </p:nvPicPr>
        <p:blipFill rotWithShape="1">
          <a:blip r:embed="rId11" cstate="print"/>
          <a:srcRect t="30387"/>
          <a:stretch/>
        </p:blipFill>
        <p:spPr>
          <a:xfrm>
            <a:off x="6876256" y="5253260"/>
            <a:ext cx="2226195" cy="1071471"/>
          </a:xfrm>
          <a:prstGeom prst="rect">
            <a:avLst/>
          </a:prstGeom>
        </p:spPr>
      </p:pic>
      <p:sp>
        <p:nvSpPr>
          <p:cNvPr id="30" name="ZoneTexte 29">
            <a:extLst>
              <a:ext uri="{FF2B5EF4-FFF2-40B4-BE49-F238E27FC236}">
                <a16:creationId xmlns:a16="http://schemas.microsoft.com/office/drawing/2014/main" id="{0B74609A-FAAB-41BF-B219-26372DECACCC}"/>
              </a:ext>
            </a:extLst>
          </p:cNvPr>
          <p:cNvSpPr txBox="1"/>
          <p:nvPr/>
        </p:nvSpPr>
        <p:spPr>
          <a:xfrm>
            <a:off x="6551661" y="4690549"/>
            <a:ext cx="2520278" cy="646331"/>
          </a:xfrm>
          <a:prstGeom prst="rect">
            <a:avLst/>
          </a:prstGeom>
          <a:noFill/>
        </p:spPr>
        <p:txBody>
          <a:bodyPr wrap="square" rtlCol="0">
            <a:spAutoFit/>
          </a:bodyPr>
          <a:lstStyle/>
          <a:p>
            <a:pPr algn="ctr"/>
            <a:r>
              <a:rPr lang="fr-FR" dirty="0"/>
              <a:t>Jeu Top </a:t>
            </a:r>
            <a:r>
              <a:rPr lang="fr-FR" dirty="0" err="1"/>
              <a:t>Ten</a:t>
            </a:r>
            <a:r>
              <a:rPr lang="fr-FR" dirty="0"/>
              <a:t>: </a:t>
            </a:r>
            <a:r>
              <a:rPr lang="fr-FR"/>
              <a:t>règle jointe </a:t>
            </a:r>
            <a:endParaRPr lang="fr-FR" u="none" dirty="0"/>
          </a:p>
        </p:txBody>
      </p:sp>
      <p:cxnSp>
        <p:nvCxnSpPr>
          <p:cNvPr id="31" name="Connecteur droit 30">
            <a:extLst>
              <a:ext uri="{FF2B5EF4-FFF2-40B4-BE49-F238E27FC236}">
                <a16:creationId xmlns:a16="http://schemas.microsoft.com/office/drawing/2014/main" id="{52C3BF32-3D5B-4985-A661-62D74707BA5C}"/>
              </a:ext>
            </a:extLst>
          </p:cNvPr>
          <p:cNvCxnSpPr>
            <a:cxnSpLocks/>
          </p:cNvCxnSpPr>
          <p:nvPr/>
        </p:nvCxnSpPr>
        <p:spPr>
          <a:xfrm>
            <a:off x="6824798" y="3926075"/>
            <a:ext cx="0" cy="28196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5" descr="Résultat d’images pour dessin gouvernail">
            <a:extLst>
              <a:ext uri="{FF2B5EF4-FFF2-40B4-BE49-F238E27FC236}">
                <a16:creationId xmlns:a16="http://schemas.microsoft.com/office/drawing/2014/main" id="{D0DF2436-942A-4E4F-9EDA-90DA72B369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16169" y="2286164"/>
            <a:ext cx="741192" cy="77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8" name="Picture 4" descr="Résultat d’images pour dessin imoca ">
            <a:extLst>
              <a:ext uri="{FF2B5EF4-FFF2-40B4-BE49-F238E27FC236}">
                <a16:creationId xmlns:a16="http://schemas.microsoft.com/office/drawing/2014/main" id="{124D2437-9164-4CF6-9CE1-F2510B69D0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3373" y="3508178"/>
            <a:ext cx="602116" cy="9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9" name="Picture 3" descr="Résultat d’images pour dessin phare">
            <a:extLst>
              <a:ext uri="{FF2B5EF4-FFF2-40B4-BE49-F238E27FC236}">
                <a16:creationId xmlns:a16="http://schemas.microsoft.com/office/drawing/2014/main" id="{B3CE2847-4131-4D9C-B1BF-E29AC3D988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2746" y="124387"/>
            <a:ext cx="649704" cy="77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2" name="Picture 2" descr="Résultat d’images pour image ancre">
            <a:extLst>
              <a:ext uri="{FF2B5EF4-FFF2-40B4-BE49-F238E27FC236}">
                <a16:creationId xmlns:a16="http://schemas.microsoft.com/office/drawing/2014/main" id="{DEF2E4AD-ACCC-4A41-BD95-877F64EC7A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92139" y="3937260"/>
            <a:ext cx="458290" cy="6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ZoneTexte 1">
            <a:extLst>
              <a:ext uri="{FF2B5EF4-FFF2-40B4-BE49-F238E27FC236}">
                <a16:creationId xmlns:a16="http://schemas.microsoft.com/office/drawing/2014/main" id="{628D82C6-AB86-49B8-B6A9-CD3FBB7D3A48}"/>
              </a:ext>
            </a:extLst>
          </p:cNvPr>
          <p:cNvSpPr txBox="1"/>
          <p:nvPr/>
        </p:nvSpPr>
        <p:spPr>
          <a:xfrm>
            <a:off x="119707" y="905647"/>
            <a:ext cx="4239224" cy="646331"/>
          </a:xfrm>
          <a:prstGeom prst="rect">
            <a:avLst/>
          </a:prstGeom>
          <a:noFill/>
        </p:spPr>
        <p:txBody>
          <a:bodyPr wrap="square" rtlCol="0">
            <a:spAutoFit/>
          </a:bodyPr>
          <a:lstStyle/>
          <a:p>
            <a:r>
              <a:rPr lang="fr-FR" dirty="0"/>
              <a:t>Ecris les nombres 9,10,14 et 18 en lettres sur ton cahier jaune.</a:t>
            </a:r>
          </a:p>
        </p:txBody>
      </p:sp>
      <p:sp>
        <p:nvSpPr>
          <p:cNvPr id="33" name="ZoneTexte 32">
            <a:extLst>
              <a:ext uri="{FF2B5EF4-FFF2-40B4-BE49-F238E27FC236}">
                <a16:creationId xmlns:a16="http://schemas.microsoft.com/office/drawing/2014/main" id="{9DFBB1C5-1540-4AE7-9185-38D13C2C124B}"/>
              </a:ext>
            </a:extLst>
          </p:cNvPr>
          <p:cNvSpPr txBox="1"/>
          <p:nvPr/>
        </p:nvSpPr>
        <p:spPr>
          <a:xfrm>
            <a:off x="67234" y="1671708"/>
            <a:ext cx="4239223" cy="646331"/>
          </a:xfrm>
          <a:prstGeom prst="rect">
            <a:avLst/>
          </a:prstGeom>
          <a:noFill/>
        </p:spPr>
        <p:txBody>
          <a:bodyPr wrap="square" rtlCol="0">
            <a:spAutoFit/>
          </a:bodyPr>
          <a:lstStyle/>
          <a:p>
            <a:r>
              <a:rPr lang="fr-FR" dirty="0"/>
              <a:t>Mini fichier Pyramide réaliser 2 exercices </a:t>
            </a:r>
          </a:p>
        </p:txBody>
      </p:sp>
      <p:sp>
        <p:nvSpPr>
          <p:cNvPr id="34" name="ZoneTexte 33">
            <a:extLst>
              <a:ext uri="{FF2B5EF4-FFF2-40B4-BE49-F238E27FC236}">
                <a16:creationId xmlns:a16="http://schemas.microsoft.com/office/drawing/2014/main" id="{ACF60D6F-8615-48C4-B69C-F5C6C646086D}"/>
              </a:ext>
            </a:extLst>
          </p:cNvPr>
          <p:cNvSpPr txBox="1"/>
          <p:nvPr/>
        </p:nvSpPr>
        <p:spPr>
          <a:xfrm>
            <a:off x="2446825" y="6141599"/>
            <a:ext cx="2186167" cy="646331"/>
          </a:xfrm>
          <a:prstGeom prst="rect">
            <a:avLst/>
          </a:prstGeom>
          <a:noFill/>
        </p:spPr>
        <p:txBody>
          <a:bodyPr wrap="square" rtlCol="0">
            <a:spAutoFit/>
          </a:bodyPr>
          <a:lstStyle/>
          <a:p>
            <a:pPr algn="ctr"/>
            <a:r>
              <a:rPr lang="fr-FR" dirty="0"/>
              <a:t>Mini fichier: 1 problème de plus</a:t>
            </a:r>
            <a:endParaRPr lang="fr-FR" u="non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F62E6A4-C027-4AB4-8E26-76549E3A12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8931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19DF562E-D029-416F-B384-5FE73CA872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922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116FD880-08DE-4B77-A6F6-C71EFC357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646" y="4990675"/>
            <a:ext cx="1994354" cy="1867325"/>
          </a:xfrm>
          <a:prstGeom prst="rect">
            <a:avLst/>
          </a:prstGeom>
        </p:spPr>
      </p:pic>
      <p:sp>
        <p:nvSpPr>
          <p:cNvPr id="6" name="Rectangle 5">
            <a:extLst>
              <a:ext uri="{FF2B5EF4-FFF2-40B4-BE49-F238E27FC236}">
                <a16:creationId xmlns:a16="http://schemas.microsoft.com/office/drawing/2014/main" id="{FB72DB6E-D2B7-455B-A469-F1E6247248DA}"/>
              </a:ext>
            </a:extLst>
          </p:cNvPr>
          <p:cNvSpPr/>
          <p:nvPr/>
        </p:nvSpPr>
        <p:spPr>
          <a:xfrm>
            <a:off x="1668641" y="99200"/>
            <a:ext cx="6964855" cy="707886"/>
          </a:xfrm>
          <a:prstGeom prst="rect">
            <a:avLst/>
          </a:prstGeom>
        </p:spPr>
        <p:txBody>
          <a:bodyPr wrap="none">
            <a:spAutoFit/>
          </a:bodyPr>
          <a:lstStyle/>
          <a:p>
            <a:r>
              <a:rPr lang="fr-FR" sz="4000" dirty="0">
                <a:solidFill>
                  <a:srgbClr val="FFC000"/>
                </a:solidFill>
                <a:latin typeface="Chinacat" pitchFamily="2" charset="0"/>
              </a:rPr>
              <a:t>Ecrire un nombre en lettres </a:t>
            </a:r>
          </a:p>
        </p:txBody>
      </p:sp>
      <p:pic>
        <p:nvPicPr>
          <p:cNvPr id="7" name="Image 6">
            <a:extLst>
              <a:ext uri="{FF2B5EF4-FFF2-40B4-BE49-F238E27FC236}">
                <a16:creationId xmlns:a16="http://schemas.microsoft.com/office/drawing/2014/main" id="{7A2DF6C7-6D59-49BD-90EF-9DF8C3E949A6}"/>
              </a:ext>
            </a:extLst>
          </p:cNvPr>
          <p:cNvPicPr>
            <a:picLocks noChangeAspect="1"/>
          </p:cNvPicPr>
          <p:nvPr/>
        </p:nvPicPr>
        <p:blipFill>
          <a:blip r:embed="rId5" cstate="print"/>
          <a:stretch>
            <a:fillRect/>
          </a:stretch>
        </p:blipFill>
        <p:spPr>
          <a:xfrm>
            <a:off x="0" y="2559331"/>
            <a:ext cx="5364088" cy="4298669"/>
          </a:xfrm>
          <a:prstGeom prst="rect">
            <a:avLst/>
          </a:prstGeom>
        </p:spPr>
      </p:pic>
      <p:sp>
        <p:nvSpPr>
          <p:cNvPr id="8" name="ZoneTexte 9">
            <a:extLst>
              <a:ext uri="{FF2B5EF4-FFF2-40B4-BE49-F238E27FC236}">
                <a16:creationId xmlns:a16="http://schemas.microsoft.com/office/drawing/2014/main" id="{A1153EC2-6074-431B-BB00-39D9C12A99D1}"/>
              </a:ext>
            </a:extLst>
          </p:cNvPr>
          <p:cNvSpPr txBox="1">
            <a:spLocks noChangeArrowheads="1"/>
          </p:cNvSpPr>
          <p:nvPr/>
        </p:nvSpPr>
        <p:spPr bwMode="auto">
          <a:xfrm>
            <a:off x="827584" y="980728"/>
            <a:ext cx="1224136" cy="1316415"/>
          </a:xfrm>
          <a:prstGeom prst="round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7200" dirty="0">
                <a:latin typeface="Arial" pitchFamily="34" charset="0"/>
                <a:cs typeface="Arial" pitchFamily="34" charset="0"/>
              </a:rPr>
              <a:t>3</a:t>
            </a:r>
          </a:p>
        </p:txBody>
      </p:sp>
      <p:sp>
        <p:nvSpPr>
          <p:cNvPr id="9" name="ZoneTexte 9">
            <a:extLst>
              <a:ext uri="{FF2B5EF4-FFF2-40B4-BE49-F238E27FC236}">
                <a16:creationId xmlns:a16="http://schemas.microsoft.com/office/drawing/2014/main" id="{A1153EC2-6074-431B-BB00-39D9C12A99D1}"/>
              </a:ext>
            </a:extLst>
          </p:cNvPr>
          <p:cNvSpPr txBox="1">
            <a:spLocks noChangeArrowheads="1"/>
          </p:cNvSpPr>
          <p:nvPr/>
        </p:nvSpPr>
        <p:spPr bwMode="auto">
          <a:xfrm>
            <a:off x="7236296" y="980728"/>
            <a:ext cx="1224136" cy="1316415"/>
          </a:xfrm>
          <a:prstGeom prst="round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7200" dirty="0">
                <a:latin typeface="Arial" pitchFamily="34" charset="0"/>
                <a:cs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19DF562E-D029-416F-B384-5FE73CA872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922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116FD880-08DE-4B77-A6F6-C71EFC357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646" y="4990675"/>
            <a:ext cx="1994354" cy="1867325"/>
          </a:xfrm>
          <a:prstGeom prst="rect">
            <a:avLst/>
          </a:prstGeom>
        </p:spPr>
      </p:pic>
      <p:sp>
        <p:nvSpPr>
          <p:cNvPr id="6" name="Rectangle 5">
            <a:extLst>
              <a:ext uri="{FF2B5EF4-FFF2-40B4-BE49-F238E27FC236}">
                <a16:creationId xmlns:a16="http://schemas.microsoft.com/office/drawing/2014/main" id="{FB72DB6E-D2B7-455B-A469-F1E6247248DA}"/>
              </a:ext>
            </a:extLst>
          </p:cNvPr>
          <p:cNvSpPr/>
          <p:nvPr/>
        </p:nvSpPr>
        <p:spPr>
          <a:xfrm>
            <a:off x="1668641" y="99200"/>
            <a:ext cx="6964855" cy="707886"/>
          </a:xfrm>
          <a:prstGeom prst="rect">
            <a:avLst/>
          </a:prstGeom>
        </p:spPr>
        <p:txBody>
          <a:bodyPr wrap="none">
            <a:spAutoFit/>
          </a:bodyPr>
          <a:lstStyle/>
          <a:p>
            <a:r>
              <a:rPr lang="fr-FR" sz="4000" dirty="0">
                <a:solidFill>
                  <a:srgbClr val="FFC000"/>
                </a:solidFill>
                <a:latin typeface="Chinacat" pitchFamily="2" charset="0"/>
              </a:rPr>
              <a:t>Ecrire un nombre en lettres </a:t>
            </a:r>
          </a:p>
        </p:txBody>
      </p:sp>
      <p:pic>
        <p:nvPicPr>
          <p:cNvPr id="7" name="Image 6">
            <a:extLst>
              <a:ext uri="{FF2B5EF4-FFF2-40B4-BE49-F238E27FC236}">
                <a16:creationId xmlns:a16="http://schemas.microsoft.com/office/drawing/2014/main" id="{7A2DF6C7-6D59-49BD-90EF-9DF8C3E949A6}"/>
              </a:ext>
            </a:extLst>
          </p:cNvPr>
          <p:cNvPicPr>
            <a:picLocks noChangeAspect="1"/>
          </p:cNvPicPr>
          <p:nvPr/>
        </p:nvPicPr>
        <p:blipFill>
          <a:blip r:embed="rId5" cstate="print"/>
          <a:stretch>
            <a:fillRect/>
          </a:stretch>
        </p:blipFill>
        <p:spPr>
          <a:xfrm>
            <a:off x="0" y="2559331"/>
            <a:ext cx="5364088" cy="4298669"/>
          </a:xfrm>
          <a:prstGeom prst="rect">
            <a:avLst/>
          </a:prstGeom>
        </p:spPr>
      </p:pic>
      <p:sp>
        <p:nvSpPr>
          <p:cNvPr id="8" name="ZoneTexte 9">
            <a:extLst>
              <a:ext uri="{FF2B5EF4-FFF2-40B4-BE49-F238E27FC236}">
                <a16:creationId xmlns:a16="http://schemas.microsoft.com/office/drawing/2014/main" id="{A1153EC2-6074-431B-BB00-39D9C12A99D1}"/>
              </a:ext>
            </a:extLst>
          </p:cNvPr>
          <p:cNvSpPr txBox="1">
            <a:spLocks noChangeArrowheads="1"/>
          </p:cNvSpPr>
          <p:nvPr/>
        </p:nvSpPr>
        <p:spPr bwMode="auto">
          <a:xfrm>
            <a:off x="827584" y="980728"/>
            <a:ext cx="1224136" cy="1316415"/>
          </a:xfrm>
          <a:prstGeom prst="round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7200" dirty="0">
                <a:latin typeface="Arial" pitchFamily="34" charset="0"/>
                <a:cs typeface="Arial" pitchFamily="34" charset="0"/>
              </a:rPr>
              <a:t>3</a:t>
            </a:r>
          </a:p>
        </p:txBody>
      </p:sp>
      <p:sp>
        <p:nvSpPr>
          <p:cNvPr id="9" name="ZoneTexte 9">
            <a:extLst>
              <a:ext uri="{FF2B5EF4-FFF2-40B4-BE49-F238E27FC236}">
                <a16:creationId xmlns:a16="http://schemas.microsoft.com/office/drawing/2014/main" id="{A1153EC2-6074-431B-BB00-39D9C12A99D1}"/>
              </a:ext>
            </a:extLst>
          </p:cNvPr>
          <p:cNvSpPr txBox="1">
            <a:spLocks noChangeArrowheads="1"/>
          </p:cNvSpPr>
          <p:nvPr/>
        </p:nvSpPr>
        <p:spPr bwMode="auto">
          <a:xfrm>
            <a:off x="7236296" y="980728"/>
            <a:ext cx="1224136" cy="1316415"/>
          </a:xfrm>
          <a:prstGeom prst="round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7200" dirty="0">
                <a:latin typeface="Arial" pitchFamily="34" charset="0"/>
                <a:cs typeface="Arial" pitchFamily="34" charset="0"/>
              </a:rPr>
              <a:t>4</a:t>
            </a:r>
          </a:p>
        </p:txBody>
      </p:sp>
      <p:sp>
        <p:nvSpPr>
          <p:cNvPr id="10" name="ZoneTexte 9">
            <a:extLst>
              <a:ext uri="{FF2B5EF4-FFF2-40B4-BE49-F238E27FC236}">
                <a16:creationId xmlns:a16="http://schemas.microsoft.com/office/drawing/2014/main" id="{A1153EC2-6074-431B-BB00-39D9C12A99D1}"/>
              </a:ext>
            </a:extLst>
          </p:cNvPr>
          <p:cNvSpPr txBox="1">
            <a:spLocks noChangeArrowheads="1"/>
          </p:cNvSpPr>
          <p:nvPr/>
        </p:nvSpPr>
        <p:spPr bwMode="auto">
          <a:xfrm>
            <a:off x="2123728" y="1052736"/>
            <a:ext cx="1872208" cy="1225868"/>
          </a:xfrm>
          <a:prstGeom prst="round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6600" dirty="0">
                <a:latin typeface="Cursive standard" pitchFamily="2" charset="0"/>
                <a:cs typeface="Arial" pitchFamily="34" charset="0"/>
              </a:rPr>
              <a:t>trois</a:t>
            </a:r>
          </a:p>
        </p:txBody>
      </p:sp>
      <p:sp>
        <p:nvSpPr>
          <p:cNvPr id="11" name="ZoneTexte 9">
            <a:extLst>
              <a:ext uri="{FF2B5EF4-FFF2-40B4-BE49-F238E27FC236}">
                <a16:creationId xmlns:a16="http://schemas.microsoft.com/office/drawing/2014/main" id="{A1153EC2-6074-431B-BB00-39D9C12A99D1}"/>
              </a:ext>
            </a:extLst>
          </p:cNvPr>
          <p:cNvSpPr txBox="1">
            <a:spLocks noChangeArrowheads="1"/>
          </p:cNvSpPr>
          <p:nvPr/>
        </p:nvSpPr>
        <p:spPr bwMode="auto">
          <a:xfrm>
            <a:off x="4427984" y="1051004"/>
            <a:ext cx="2736304" cy="1225868"/>
          </a:xfrm>
          <a:prstGeom prst="round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6600" dirty="0">
                <a:latin typeface="Cursive standard" pitchFamily="2" charset="0"/>
                <a:cs typeface="Arial" pitchFamily="34" charset="0"/>
              </a:rPr>
              <a:t>quatre</a:t>
            </a:r>
          </a:p>
        </p:txBody>
      </p:sp>
    </p:spTree>
    <p:extLst>
      <p:ext uri="{BB962C8B-B14F-4D97-AF65-F5344CB8AC3E}">
        <p14:creationId xmlns:p14="http://schemas.microsoft.com/office/powerpoint/2010/main" val="260364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A58BDA44-F52E-40E3-A4BA-91BFD11BA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922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ZoneTexte 5">
            <a:extLst>
              <a:ext uri="{FF2B5EF4-FFF2-40B4-BE49-F238E27FC236}">
                <a16:creationId xmlns:a16="http://schemas.microsoft.com/office/drawing/2014/main" id="{5802F8E6-4B10-44BF-B78A-D40CA8D63968}"/>
              </a:ext>
            </a:extLst>
          </p:cNvPr>
          <p:cNvSpPr txBox="1">
            <a:spLocks noChangeArrowheads="1"/>
          </p:cNvSpPr>
          <p:nvPr/>
        </p:nvSpPr>
        <p:spPr bwMode="auto">
          <a:xfrm>
            <a:off x="281069" y="1738227"/>
            <a:ext cx="2159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900" dirty="0">
                <a:latin typeface="Arial" pitchFamily="34" charset="0"/>
              </a:rPr>
              <a:t>exemple</a:t>
            </a:r>
            <a:r>
              <a:rPr lang="fr-FR" altLang="fr-FR" sz="5000" dirty="0">
                <a:latin typeface="Arial" pitchFamily="34" charset="0"/>
              </a:rPr>
              <a:t>60</a:t>
            </a:r>
          </a:p>
          <a:p>
            <a:pPr algn="ctr"/>
            <a:r>
              <a:rPr lang="fr-FR" altLang="fr-FR" sz="5000" dirty="0">
                <a:latin typeface="Arial" pitchFamily="34" charset="0"/>
                <a:sym typeface="Symbol" panose="05050102010706020507" pitchFamily="18" charset="2"/>
              </a:rPr>
              <a:t></a:t>
            </a:r>
            <a:endParaRPr lang="fr-FR" altLang="fr-FR" sz="5000" dirty="0">
              <a:latin typeface="Arial" pitchFamily="34" charset="0"/>
            </a:endParaRPr>
          </a:p>
        </p:txBody>
      </p:sp>
      <p:pic>
        <p:nvPicPr>
          <p:cNvPr id="5128" name="Picture 2">
            <a:extLst>
              <a:ext uri="{FF2B5EF4-FFF2-40B4-BE49-F238E27FC236}">
                <a16:creationId xmlns:a16="http://schemas.microsoft.com/office/drawing/2014/main" id="{77D33C3A-EA1A-43F5-93D4-7483FEB170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42" y="4619922"/>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5">
            <a:extLst>
              <a:ext uri="{FF2B5EF4-FFF2-40B4-BE49-F238E27FC236}">
                <a16:creationId xmlns:a16="http://schemas.microsoft.com/office/drawing/2014/main" id="{B2F4FE92-A944-47D6-A791-2AF3481DF6BD}"/>
              </a:ext>
            </a:extLst>
          </p:cNvPr>
          <p:cNvSpPr txBox="1">
            <a:spLocks noChangeArrowheads="1"/>
          </p:cNvSpPr>
          <p:nvPr/>
        </p:nvSpPr>
        <p:spPr bwMode="auto">
          <a:xfrm>
            <a:off x="3601244" y="1577182"/>
            <a:ext cx="2159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5000" dirty="0">
                <a:latin typeface="Arial" pitchFamily="34" charset="0"/>
              </a:rPr>
              <a:t>47</a:t>
            </a:r>
          </a:p>
          <a:p>
            <a:pPr algn="ctr"/>
            <a:r>
              <a:rPr lang="fr-FR" altLang="fr-FR" sz="5000" dirty="0">
                <a:latin typeface="Arial" pitchFamily="34" charset="0"/>
                <a:sym typeface="Symbol" panose="05050102010706020507" pitchFamily="18" charset="2"/>
              </a:rPr>
              <a:t></a:t>
            </a:r>
            <a:endParaRPr lang="fr-FR" altLang="fr-FR" sz="5000" dirty="0">
              <a:latin typeface="Arial" pitchFamily="34" charset="0"/>
            </a:endParaRPr>
          </a:p>
        </p:txBody>
      </p:sp>
      <p:sp>
        <p:nvSpPr>
          <p:cNvPr id="15" name="ZoneTexte 5">
            <a:extLst>
              <a:ext uri="{FF2B5EF4-FFF2-40B4-BE49-F238E27FC236}">
                <a16:creationId xmlns:a16="http://schemas.microsoft.com/office/drawing/2014/main" id="{3FBFA3CE-1B79-4A02-9375-F54C7392EB9A}"/>
              </a:ext>
            </a:extLst>
          </p:cNvPr>
          <p:cNvSpPr txBox="1">
            <a:spLocks noChangeArrowheads="1"/>
          </p:cNvSpPr>
          <p:nvPr/>
        </p:nvSpPr>
        <p:spPr bwMode="auto">
          <a:xfrm>
            <a:off x="6732240" y="1652588"/>
            <a:ext cx="2159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5000" dirty="0">
                <a:latin typeface="Arial" pitchFamily="34" charset="0"/>
              </a:rPr>
              <a:t>31</a:t>
            </a:r>
          </a:p>
          <a:p>
            <a:pPr algn="ctr"/>
            <a:r>
              <a:rPr lang="fr-FR" altLang="fr-FR" sz="5000" dirty="0">
                <a:latin typeface="Arial" pitchFamily="34" charset="0"/>
                <a:sym typeface="Symbol" panose="05050102010706020507" pitchFamily="18" charset="2"/>
              </a:rPr>
              <a:t></a:t>
            </a:r>
            <a:endParaRPr lang="fr-FR" altLang="fr-FR" sz="5000" dirty="0">
              <a:latin typeface="Arial" pitchFamily="34" charset="0"/>
            </a:endParaRPr>
          </a:p>
        </p:txBody>
      </p:sp>
      <p:pic>
        <p:nvPicPr>
          <p:cNvPr id="16" name="Picture 2">
            <a:extLst>
              <a:ext uri="{FF2B5EF4-FFF2-40B4-BE49-F238E27FC236}">
                <a16:creationId xmlns:a16="http://schemas.microsoft.com/office/drawing/2014/main" id="{A0030841-2D73-4228-9EE6-BEB69E016B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7" y="4619216"/>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8AF3324F-D832-42BA-91BC-73AA7CC8AE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275" y="462656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a:extLst>
              <a:ext uri="{FF2B5EF4-FFF2-40B4-BE49-F238E27FC236}">
                <a16:creationId xmlns:a16="http://schemas.microsoft.com/office/drawing/2014/main" id="{35A5CA8A-EC4D-4427-9ABD-774AF88895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0575" y="462912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a:extLst>
              <a:ext uri="{FF2B5EF4-FFF2-40B4-BE49-F238E27FC236}">
                <a16:creationId xmlns:a16="http://schemas.microsoft.com/office/drawing/2014/main" id="{7900EA71-76A0-465C-8E5F-87D0458F1D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0155" y="4607345"/>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3">
            <a:extLst>
              <a:ext uri="{FF2B5EF4-FFF2-40B4-BE49-F238E27FC236}">
                <a16:creationId xmlns:a16="http://schemas.microsoft.com/office/drawing/2014/main" id="{37CD95BD-957E-4A1E-87FD-32C2EC4DDF34}"/>
              </a:ext>
            </a:extLst>
          </p:cNvPr>
          <p:cNvCxnSpPr/>
          <p:nvPr/>
        </p:nvCxnSpPr>
        <p:spPr>
          <a:xfrm>
            <a:off x="3059832" y="1085627"/>
            <a:ext cx="0" cy="5810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733855FB-6631-4DD7-BFEA-795B678FEB68}"/>
              </a:ext>
            </a:extLst>
          </p:cNvPr>
          <p:cNvCxnSpPr/>
          <p:nvPr/>
        </p:nvCxnSpPr>
        <p:spPr>
          <a:xfrm>
            <a:off x="6372200" y="997004"/>
            <a:ext cx="0" cy="5810331"/>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Picture 2">
            <a:extLst>
              <a:ext uri="{FF2B5EF4-FFF2-40B4-BE49-F238E27FC236}">
                <a16:creationId xmlns:a16="http://schemas.microsoft.com/office/drawing/2014/main" id="{A210E43A-1E12-4965-9EB2-C6C9BDF18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829" y="4600573"/>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FB72DB6E-D2B7-455B-A469-F1E6247248DA}"/>
              </a:ext>
            </a:extLst>
          </p:cNvPr>
          <p:cNvSpPr/>
          <p:nvPr/>
        </p:nvSpPr>
        <p:spPr>
          <a:xfrm>
            <a:off x="1668641" y="99200"/>
            <a:ext cx="6176178" cy="707886"/>
          </a:xfrm>
          <a:prstGeom prst="rect">
            <a:avLst/>
          </a:prstGeom>
        </p:spPr>
        <p:txBody>
          <a:bodyPr wrap="none">
            <a:spAutoFit/>
          </a:bodyPr>
          <a:lstStyle/>
          <a:p>
            <a:r>
              <a:rPr lang="fr-FR" sz="4000" dirty="0">
                <a:solidFill>
                  <a:srgbClr val="FFC000"/>
                </a:solidFill>
                <a:latin typeface="Chinacat" pitchFamily="2" charset="0"/>
              </a:rPr>
              <a:t>Décomposer les nombres</a:t>
            </a:r>
          </a:p>
        </p:txBody>
      </p:sp>
      <p:sp>
        <p:nvSpPr>
          <p:cNvPr id="47" name="Rectangle 46"/>
          <p:cNvSpPr/>
          <p:nvPr/>
        </p:nvSpPr>
        <p:spPr>
          <a:xfrm>
            <a:off x="539552" y="3212976"/>
            <a:ext cx="1786066" cy="861774"/>
          </a:xfrm>
          <a:prstGeom prst="rect">
            <a:avLst/>
          </a:prstGeom>
        </p:spPr>
        <p:txBody>
          <a:bodyPr wrap="none">
            <a:spAutoFit/>
          </a:bodyPr>
          <a:lstStyle/>
          <a:p>
            <a:pPr algn="ctr"/>
            <a:r>
              <a:rPr lang="fr-FR" altLang="fr-FR" sz="5000" dirty="0"/>
              <a:t>6d 0u</a:t>
            </a:r>
          </a:p>
        </p:txBody>
      </p:sp>
    </p:spTree>
    <p:extLst>
      <p:ext uri="{BB962C8B-B14F-4D97-AF65-F5344CB8AC3E}">
        <p14:creationId xmlns:p14="http://schemas.microsoft.com/office/powerpoint/2010/main" val="96956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fade">
                                      <p:cBhvr>
                                        <p:cTn id="19" dur="1000"/>
                                        <p:tgtEl>
                                          <p:spTgt spid="5128"/>
                                        </p:tgtEl>
                                      </p:cBhvr>
                                    </p:animEffect>
                                    <p:anim calcmode="lin" valueType="num">
                                      <p:cBhvr>
                                        <p:cTn id="20" dur="1000" fill="hold"/>
                                        <p:tgtEl>
                                          <p:spTgt spid="5128"/>
                                        </p:tgtEl>
                                        <p:attrNameLst>
                                          <p:attrName>ppt_x</p:attrName>
                                        </p:attrNameLst>
                                      </p:cBhvr>
                                      <p:tavLst>
                                        <p:tav tm="0">
                                          <p:val>
                                            <p:strVal val="#ppt_x"/>
                                          </p:val>
                                        </p:tav>
                                        <p:tav tm="100000">
                                          <p:val>
                                            <p:strVal val="#ppt_x"/>
                                          </p:val>
                                        </p:tav>
                                      </p:tavLst>
                                    </p:anim>
                                    <p:anim calcmode="lin" valueType="num">
                                      <p:cBhvr>
                                        <p:cTn id="21" dur="1000" fill="hold"/>
                                        <p:tgtEl>
                                          <p:spTgt spid="51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14" grpId="0"/>
      <p:bldP spid="15"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A58BDA44-F52E-40E3-A4BA-91BFD11BA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922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ZoneTexte 5">
            <a:extLst>
              <a:ext uri="{FF2B5EF4-FFF2-40B4-BE49-F238E27FC236}">
                <a16:creationId xmlns:a16="http://schemas.microsoft.com/office/drawing/2014/main" id="{5802F8E6-4B10-44BF-B78A-D40CA8D63968}"/>
              </a:ext>
            </a:extLst>
          </p:cNvPr>
          <p:cNvSpPr txBox="1">
            <a:spLocks noChangeArrowheads="1"/>
          </p:cNvSpPr>
          <p:nvPr/>
        </p:nvSpPr>
        <p:spPr bwMode="auto">
          <a:xfrm>
            <a:off x="281069" y="1738227"/>
            <a:ext cx="2159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5000" dirty="0">
                <a:latin typeface="Arial" pitchFamily="34" charset="0"/>
              </a:rPr>
              <a:t>60</a:t>
            </a:r>
          </a:p>
          <a:p>
            <a:pPr algn="ctr"/>
            <a:r>
              <a:rPr lang="fr-FR" altLang="fr-FR" sz="5000" dirty="0">
                <a:latin typeface="Arial" pitchFamily="34" charset="0"/>
                <a:sym typeface="Symbol" panose="05050102010706020507" pitchFamily="18" charset="2"/>
              </a:rPr>
              <a:t></a:t>
            </a:r>
            <a:endParaRPr lang="fr-FR" altLang="fr-FR" sz="5000" dirty="0">
              <a:latin typeface="Arial" pitchFamily="34" charset="0"/>
            </a:endParaRPr>
          </a:p>
        </p:txBody>
      </p:sp>
      <p:pic>
        <p:nvPicPr>
          <p:cNvPr id="5128" name="Picture 2">
            <a:extLst>
              <a:ext uri="{FF2B5EF4-FFF2-40B4-BE49-F238E27FC236}">
                <a16:creationId xmlns:a16="http://schemas.microsoft.com/office/drawing/2014/main" id="{77D33C3A-EA1A-43F5-93D4-7483FEB170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42" y="4619922"/>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5">
            <a:extLst>
              <a:ext uri="{FF2B5EF4-FFF2-40B4-BE49-F238E27FC236}">
                <a16:creationId xmlns:a16="http://schemas.microsoft.com/office/drawing/2014/main" id="{B2F4FE92-A944-47D6-A791-2AF3481DF6BD}"/>
              </a:ext>
            </a:extLst>
          </p:cNvPr>
          <p:cNvSpPr txBox="1">
            <a:spLocks noChangeArrowheads="1"/>
          </p:cNvSpPr>
          <p:nvPr/>
        </p:nvSpPr>
        <p:spPr bwMode="auto">
          <a:xfrm>
            <a:off x="3601244" y="1577182"/>
            <a:ext cx="2159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5000" dirty="0">
                <a:latin typeface="Arial" pitchFamily="34" charset="0"/>
              </a:rPr>
              <a:t>47</a:t>
            </a:r>
          </a:p>
          <a:p>
            <a:pPr algn="ctr"/>
            <a:r>
              <a:rPr lang="fr-FR" altLang="fr-FR" sz="5000" dirty="0">
                <a:latin typeface="Arial" pitchFamily="34" charset="0"/>
                <a:sym typeface="Symbol" panose="05050102010706020507" pitchFamily="18" charset="2"/>
              </a:rPr>
              <a:t></a:t>
            </a:r>
            <a:endParaRPr lang="fr-FR" altLang="fr-FR" sz="5000" dirty="0">
              <a:latin typeface="Arial" pitchFamily="34" charset="0"/>
            </a:endParaRPr>
          </a:p>
        </p:txBody>
      </p:sp>
      <p:sp>
        <p:nvSpPr>
          <p:cNvPr id="15" name="ZoneTexte 5">
            <a:extLst>
              <a:ext uri="{FF2B5EF4-FFF2-40B4-BE49-F238E27FC236}">
                <a16:creationId xmlns:a16="http://schemas.microsoft.com/office/drawing/2014/main" id="{3FBFA3CE-1B79-4A02-9375-F54C7392EB9A}"/>
              </a:ext>
            </a:extLst>
          </p:cNvPr>
          <p:cNvSpPr txBox="1">
            <a:spLocks noChangeArrowheads="1"/>
          </p:cNvSpPr>
          <p:nvPr/>
        </p:nvSpPr>
        <p:spPr bwMode="auto">
          <a:xfrm>
            <a:off x="6732240" y="1652588"/>
            <a:ext cx="2159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5000" dirty="0">
                <a:latin typeface="Arial" pitchFamily="34" charset="0"/>
              </a:rPr>
              <a:t>31</a:t>
            </a:r>
          </a:p>
          <a:p>
            <a:pPr algn="ctr"/>
            <a:r>
              <a:rPr lang="fr-FR" altLang="fr-FR" sz="5000" dirty="0">
                <a:latin typeface="Arial" pitchFamily="34" charset="0"/>
                <a:sym typeface="Symbol" panose="05050102010706020507" pitchFamily="18" charset="2"/>
              </a:rPr>
              <a:t></a:t>
            </a:r>
            <a:endParaRPr lang="fr-FR" altLang="fr-FR" sz="5000" dirty="0">
              <a:latin typeface="Arial" pitchFamily="34" charset="0"/>
            </a:endParaRPr>
          </a:p>
        </p:txBody>
      </p:sp>
      <p:pic>
        <p:nvPicPr>
          <p:cNvPr id="16" name="Picture 2">
            <a:extLst>
              <a:ext uri="{FF2B5EF4-FFF2-40B4-BE49-F238E27FC236}">
                <a16:creationId xmlns:a16="http://schemas.microsoft.com/office/drawing/2014/main" id="{A0030841-2D73-4228-9EE6-BEB69E016B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7" y="4619216"/>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8AF3324F-D832-42BA-91BC-73AA7CC8AE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275" y="462656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5772CAE7-A5F8-465D-8B6B-43C82C77EB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4928" y="5006492"/>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a:extLst>
              <a:ext uri="{FF2B5EF4-FFF2-40B4-BE49-F238E27FC236}">
                <a16:creationId xmlns:a16="http://schemas.microsoft.com/office/drawing/2014/main" id="{F13611F3-5A2C-4E45-8485-49192EC862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6205" y="5009519"/>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a:extLst>
              <a:ext uri="{FF2B5EF4-FFF2-40B4-BE49-F238E27FC236}">
                <a16:creationId xmlns:a16="http://schemas.microsoft.com/office/drawing/2014/main" id="{298AA0FD-0AB0-461A-9E23-F471C79060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1621" y="5379406"/>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a:extLst>
              <a:ext uri="{FF2B5EF4-FFF2-40B4-BE49-F238E27FC236}">
                <a16:creationId xmlns:a16="http://schemas.microsoft.com/office/drawing/2014/main" id="{F4F4A8AE-CB05-41A3-925D-BBED533CAD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7037" y="5710386"/>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a:extLst>
              <a:ext uri="{FF2B5EF4-FFF2-40B4-BE49-F238E27FC236}">
                <a16:creationId xmlns:a16="http://schemas.microsoft.com/office/drawing/2014/main" id="{491993A3-B950-4F11-95A6-BBFE872450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625" y="5710386"/>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a:extLst>
              <a:ext uri="{FF2B5EF4-FFF2-40B4-BE49-F238E27FC236}">
                <a16:creationId xmlns:a16="http://schemas.microsoft.com/office/drawing/2014/main" id="{2642C1A4-51BE-441D-BCBB-4ED1F2C592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3694" y="5432434"/>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a:extLst>
              <a:ext uri="{FF2B5EF4-FFF2-40B4-BE49-F238E27FC236}">
                <a16:creationId xmlns:a16="http://schemas.microsoft.com/office/drawing/2014/main" id="{794703BE-D61E-43F9-B10E-512C1B5B17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462912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a:extLst>
              <a:ext uri="{FF2B5EF4-FFF2-40B4-BE49-F238E27FC236}">
                <a16:creationId xmlns:a16="http://schemas.microsoft.com/office/drawing/2014/main" id="{31DC011A-2F52-4431-B124-9C47368FF5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6722" y="462912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a:extLst>
              <a:ext uri="{FF2B5EF4-FFF2-40B4-BE49-F238E27FC236}">
                <a16:creationId xmlns:a16="http://schemas.microsoft.com/office/drawing/2014/main" id="{1E0BB177-D77C-48A7-897A-30ACB84AB2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4535" y="462912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a:extLst>
              <a:ext uri="{FF2B5EF4-FFF2-40B4-BE49-F238E27FC236}">
                <a16:creationId xmlns:a16="http://schemas.microsoft.com/office/drawing/2014/main" id="{8868CF06-0F1C-488F-A19E-B3A6AFEBC8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628012"/>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a:extLst>
              <a:ext uri="{FF2B5EF4-FFF2-40B4-BE49-F238E27FC236}">
                <a16:creationId xmlns:a16="http://schemas.microsoft.com/office/drawing/2014/main" id="{21FB5840-86C5-48CB-8237-4774D700AD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488" y="4613336"/>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a:extLst>
              <a:ext uri="{FF2B5EF4-FFF2-40B4-BE49-F238E27FC236}">
                <a16:creationId xmlns:a16="http://schemas.microsoft.com/office/drawing/2014/main" id="{35A5CA8A-EC4D-4427-9ABD-774AF88895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0575" y="462912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a:extLst>
              <a:ext uri="{FF2B5EF4-FFF2-40B4-BE49-F238E27FC236}">
                <a16:creationId xmlns:a16="http://schemas.microsoft.com/office/drawing/2014/main" id="{7900EA71-76A0-465C-8E5F-87D0458F1D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0155" y="4607345"/>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a:extLst>
              <a:ext uri="{FF2B5EF4-FFF2-40B4-BE49-F238E27FC236}">
                <a16:creationId xmlns:a16="http://schemas.microsoft.com/office/drawing/2014/main" id="{4D14E449-95C4-4840-B643-00EE1FA02D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010" y="4613336"/>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a:extLst>
              <a:ext uri="{FF2B5EF4-FFF2-40B4-BE49-F238E27FC236}">
                <a16:creationId xmlns:a16="http://schemas.microsoft.com/office/drawing/2014/main" id="{FD19F007-A608-4E5D-8BD2-AF6F724EB9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4046" y="4557734"/>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a:extLst>
              <a:ext uri="{FF2B5EF4-FFF2-40B4-BE49-F238E27FC236}">
                <a16:creationId xmlns:a16="http://schemas.microsoft.com/office/drawing/2014/main" id="{C235BB00-E79A-44D5-88EC-32B25E3766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9693" y="5733256"/>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a:extLst>
              <a:ext uri="{FF2B5EF4-FFF2-40B4-BE49-F238E27FC236}">
                <a16:creationId xmlns:a16="http://schemas.microsoft.com/office/drawing/2014/main" id="{9397FA9D-E641-4D1F-ACCC-6E2C868C2F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9693" y="5013176"/>
            <a:ext cx="37124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3">
            <a:extLst>
              <a:ext uri="{FF2B5EF4-FFF2-40B4-BE49-F238E27FC236}">
                <a16:creationId xmlns:a16="http://schemas.microsoft.com/office/drawing/2014/main" id="{37CD95BD-957E-4A1E-87FD-32C2EC4DDF34}"/>
              </a:ext>
            </a:extLst>
          </p:cNvPr>
          <p:cNvCxnSpPr/>
          <p:nvPr/>
        </p:nvCxnSpPr>
        <p:spPr>
          <a:xfrm>
            <a:off x="3059832" y="1057346"/>
            <a:ext cx="0" cy="5810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733855FB-6631-4DD7-BFEA-795B678FEB68}"/>
              </a:ext>
            </a:extLst>
          </p:cNvPr>
          <p:cNvCxnSpPr/>
          <p:nvPr/>
        </p:nvCxnSpPr>
        <p:spPr>
          <a:xfrm>
            <a:off x="6372200" y="997004"/>
            <a:ext cx="0" cy="5810331"/>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Picture 2">
            <a:extLst>
              <a:ext uri="{FF2B5EF4-FFF2-40B4-BE49-F238E27FC236}">
                <a16:creationId xmlns:a16="http://schemas.microsoft.com/office/drawing/2014/main" id="{A210E43A-1E12-4965-9EB2-C6C9BDF18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829" y="4600573"/>
            <a:ext cx="306939" cy="18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FB72DB6E-D2B7-455B-A469-F1E6247248DA}"/>
              </a:ext>
            </a:extLst>
          </p:cNvPr>
          <p:cNvSpPr/>
          <p:nvPr/>
        </p:nvSpPr>
        <p:spPr>
          <a:xfrm>
            <a:off x="1668641" y="99200"/>
            <a:ext cx="6176178" cy="707886"/>
          </a:xfrm>
          <a:prstGeom prst="rect">
            <a:avLst/>
          </a:prstGeom>
        </p:spPr>
        <p:txBody>
          <a:bodyPr wrap="none">
            <a:spAutoFit/>
          </a:bodyPr>
          <a:lstStyle/>
          <a:p>
            <a:r>
              <a:rPr lang="fr-FR" sz="4000" dirty="0">
                <a:solidFill>
                  <a:srgbClr val="FFC000"/>
                </a:solidFill>
                <a:latin typeface="Chinacat" pitchFamily="2" charset="0"/>
              </a:rPr>
              <a:t>Décomposer les nombres</a:t>
            </a:r>
          </a:p>
        </p:txBody>
      </p:sp>
      <p:sp>
        <p:nvSpPr>
          <p:cNvPr id="47" name="Rectangle 46"/>
          <p:cNvSpPr/>
          <p:nvPr/>
        </p:nvSpPr>
        <p:spPr>
          <a:xfrm>
            <a:off x="539552" y="3212976"/>
            <a:ext cx="1786066" cy="861774"/>
          </a:xfrm>
          <a:prstGeom prst="rect">
            <a:avLst/>
          </a:prstGeom>
        </p:spPr>
        <p:txBody>
          <a:bodyPr wrap="none">
            <a:spAutoFit/>
          </a:bodyPr>
          <a:lstStyle/>
          <a:p>
            <a:pPr algn="ctr"/>
            <a:r>
              <a:rPr lang="fr-FR" altLang="fr-FR" sz="5000" dirty="0"/>
              <a:t>6d 0u</a:t>
            </a:r>
          </a:p>
        </p:txBody>
      </p:sp>
      <p:sp>
        <p:nvSpPr>
          <p:cNvPr id="48" name="Rectangle 47"/>
          <p:cNvSpPr/>
          <p:nvPr/>
        </p:nvSpPr>
        <p:spPr>
          <a:xfrm>
            <a:off x="3851920" y="3140968"/>
            <a:ext cx="1786066" cy="861774"/>
          </a:xfrm>
          <a:prstGeom prst="rect">
            <a:avLst/>
          </a:prstGeom>
        </p:spPr>
        <p:txBody>
          <a:bodyPr wrap="none">
            <a:spAutoFit/>
          </a:bodyPr>
          <a:lstStyle/>
          <a:p>
            <a:pPr algn="ctr"/>
            <a:r>
              <a:rPr lang="fr-FR" altLang="fr-FR" sz="5000" dirty="0"/>
              <a:t>4d 7u</a:t>
            </a:r>
          </a:p>
        </p:txBody>
      </p:sp>
      <p:sp>
        <p:nvSpPr>
          <p:cNvPr id="49" name="Rectangle 48"/>
          <p:cNvSpPr/>
          <p:nvPr/>
        </p:nvSpPr>
        <p:spPr>
          <a:xfrm>
            <a:off x="6876256" y="3212976"/>
            <a:ext cx="1786066" cy="861774"/>
          </a:xfrm>
          <a:prstGeom prst="rect">
            <a:avLst/>
          </a:prstGeom>
        </p:spPr>
        <p:txBody>
          <a:bodyPr wrap="none">
            <a:spAutoFit/>
          </a:bodyPr>
          <a:lstStyle/>
          <a:p>
            <a:pPr algn="ctr"/>
            <a:r>
              <a:rPr lang="fr-FR" altLang="fr-FR" sz="5000" dirty="0"/>
              <a:t>3d 1u</a:t>
            </a:r>
          </a:p>
        </p:txBody>
      </p:sp>
    </p:spTree>
    <p:extLst>
      <p:ext uri="{BB962C8B-B14F-4D97-AF65-F5344CB8AC3E}">
        <p14:creationId xmlns:p14="http://schemas.microsoft.com/office/powerpoint/2010/main" val="17967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fade">
                                      <p:cBhvr>
                                        <p:cTn id="19" dur="1000"/>
                                        <p:tgtEl>
                                          <p:spTgt spid="5128"/>
                                        </p:tgtEl>
                                      </p:cBhvr>
                                    </p:animEffect>
                                    <p:anim calcmode="lin" valueType="num">
                                      <p:cBhvr>
                                        <p:cTn id="20" dur="1000" fill="hold"/>
                                        <p:tgtEl>
                                          <p:spTgt spid="5128"/>
                                        </p:tgtEl>
                                        <p:attrNameLst>
                                          <p:attrName>ppt_x</p:attrName>
                                        </p:attrNameLst>
                                      </p:cBhvr>
                                      <p:tavLst>
                                        <p:tav tm="0">
                                          <p:val>
                                            <p:strVal val="#ppt_x"/>
                                          </p:val>
                                        </p:tav>
                                        <p:tav tm="100000">
                                          <p:val>
                                            <p:strVal val="#ppt_x"/>
                                          </p:val>
                                        </p:tav>
                                      </p:tavLst>
                                    </p:anim>
                                    <p:anim calcmode="lin" valueType="num">
                                      <p:cBhvr>
                                        <p:cTn id="21" dur="1000" fill="hold"/>
                                        <p:tgtEl>
                                          <p:spTgt spid="51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1000"/>
                                        <p:tgtEl>
                                          <p:spTgt spid="48"/>
                                        </p:tgtEl>
                                      </p:cBhvr>
                                    </p:animEffect>
                                    <p:anim calcmode="lin" valueType="num">
                                      <p:cBhvr>
                                        <p:cTn id="57" dur="1000" fill="hold"/>
                                        <p:tgtEl>
                                          <p:spTgt spid="48"/>
                                        </p:tgtEl>
                                        <p:attrNameLst>
                                          <p:attrName>ppt_x</p:attrName>
                                        </p:attrNameLst>
                                      </p:cBhvr>
                                      <p:tavLst>
                                        <p:tav tm="0">
                                          <p:val>
                                            <p:strVal val="#ppt_x"/>
                                          </p:val>
                                        </p:tav>
                                        <p:tav tm="100000">
                                          <p:val>
                                            <p:strVal val="#ppt_x"/>
                                          </p:val>
                                        </p:tav>
                                      </p:tavLst>
                                    </p:anim>
                                    <p:anim calcmode="lin" valueType="num">
                                      <p:cBhvr>
                                        <p:cTn id="5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1000" fill="hold"/>
                                        <p:tgtEl>
                                          <p:spTgt spid="3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1000"/>
                                        <p:tgtEl>
                                          <p:spTgt spid="41"/>
                                        </p:tgtEl>
                                      </p:cBhvr>
                                    </p:animEffect>
                                    <p:anim calcmode="lin" valueType="num">
                                      <p:cBhvr>
                                        <p:cTn id="109" dur="1000" fill="hold"/>
                                        <p:tgtEl>
                                          <p:spTgt spid="41"/>
                                        </p:tgtEl>
                                        <p:attrNameLst>
                                          <p:attrName>ppt_x</p:attrName>
                                        </p:attrNameLst>
                                      </p:cBhvr>
                                      <p:tavLst>
                                        <p:tav tm="0">
                                          <p:val>
                                            <p:strVal val="#ppt_x"/>
                                          </p:val>
                                        </p:tav>
                                        <p:tav tm="100000">
                                          <p:val>
                                            <p:strVal val="#ppt_x"/>
                                          </p:val>
                                        </p:tav>
                                      </p:tavLst>
                                    </p:anim>
                                    <p:anim calcmode="lin" valueType="num">
                                      <p:cBhvr>
                                        <p:cTn id="110" dur="1000" fill="hold"/>
                                        <p:tgtEl>
                                          <p:spTgt spid="4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1000"/>
                                        <p:tgtEl>
                                          <p:spTgt spid="42"/>
                                        </p:tgtEl>
                                      </p:cBhvr>
                                    </p:animEffect>
                                    <p:anim calcmode="lin" valueType="num">
                                      <p:cBhvr>
                                        <p:cTn id="114" dur="1000" fill="hold"/>
                                        <p:tgtEl>
                                          <p:spTgt spid="42"/>
                                        </p:tgtEl>
                                        <p:attrNameLst>
                                          <p:attrName>ppt_x</p:attrName>
                                        </p:attrNameLst>
                                      </p:cBhvr>
                                      <p:tavLst>
                                        <p:tav tm="0">
                                          <p:val>
                                            <p:strVal val="#ppt_x"/>
                                          </p:val>
                                        </p:tav>
                                        <p:tav tm="100000">
                                          <p:val>
                                            <p:strVal val="#ppt_x"/>
                                          </p:val>
                                        </p:tav>
                                      </p:tavLst>
                                    </p:anim>
                                    <p:anim calcmode="lin" valueType="num">
                                      <p:cBhvr>
                                        <p:cTn id="11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500"/>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1000"/>
                                        <p:tgtEl>
                                          <p:spTgt spid="49"/>
                                        </p:tgtEl>
                                      </p:cBhvr>
                                    </p:animEffect>
                                    <p:anim calcmode="lin" valueType="num">
                                      <p:cBhvr>
                                        <p:cTn id="126" dur="1000" fill="hold"/>
                                        <p:tgtEl>
                                          <p:spTgt spid="49"/>
                                        </p:tgtEl>
                                        <p:attrNameLst>
                                          <p:attrName>ppt_x</p:attrName>
                                        </p:attrNameLst>
                                      </p:cBhvr>
                                      <p:tavLst>
                                        <p:tav tm="0">
                                          <p:val>
                                            <p:strVal val="#ppt_x"/>
                                          </p:val>
                                        </p:tav>
                                        <p:tav tm="100000">
                                          <p:val>
                                            <p:strVal val="#ppt_x"/>
                                          </p:val>
                                        </p:tav>
                                      </p:tavLst>
                                    </p:anim>
                                    <p:anim calcmode="lin" valueType="num">
                                      <p:cBhvr>
                                        <p:cTn id="12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1000"/>
                                        <p:tgtEl>
                                          <p:spTgt spid="27"/>
                                        </p:tgtEl>
                                      </p:cBhvr>
                                    </p:animEffect>
                                    <p:anim calcmode="lin" valueType="num">
                                      <p:cBhvr>
                                        <p:cTn id="133" dur="1000" fill="hold"/>
                                        <p:tgtEl>
                                          <p:spTgt spid="27"/>
                                        </p:tgtEl>
                                        <p:attrNameLst>
                                          <p:attrName>ppt_x</p:attrName>
                                        </p:attrNameLst>
                                      </p:cBhvr>
                                      <p:tavLst>
                                        <p:tav tm="0">
                                          <p:val>
                                            <p:strVal val="#ppt_x"/>
                                          </p:val>
                                        </p:tav>
                                        <p:tav tm="100000">
                                          <p:val>
                                            <p:strVal val="#ppt_x"/>
                                          </p:val>
                                        </p:tav>
                                      </p:tavLst>
                                    </p:anim>
                                    <p:anim calcmode="lin" valueType="num">
                                      <p:cBhvr>
                                        <p:cTn id="134" dur="1000" fill="hold"/>
                                        <p:tgtEl>
                                          <p:spTgt spid="2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1000"/>
                                        <p:tgtEl>
                                          <p:spTgt spid="32"/>
                                        </p:tgtEl>
                                      </p:cBhvr>
                                    </p:animEffect>
                                    <p:anim calcmode="lin" valueType="num">
                                      <p:cBhvr>
                                        <p:cTn id="138" dur="1000" fill="hold"/>
                                        <p:tgtEl>
                                          <p:spTgt spid="32"/>
                                        </p:tgtEl>
                                        <p:attrNameLst>
                                          <p:attrName>ppt_x</p:attrName>
                                        </p:attrNameLst>
                                      </p:cBhvr>
                                      <p:tavLst>
                                        <p:tav tm="0">
                                          <p:val>
                                            <p:strVal val="#ppt_x"/>
                                          </p:val>
                                        </p:tav>
                                        <p:tav tm="100000">
                                          <p:val>
                                            <p:strVal val="#ppt_x"/>
                                          </p:val>
                                        </p:tav>
                                      </p:tavLst>
                                    </p:anim>
                                    <p:anim calcmode="lin" valueType="num">
                                      <p:cBhvr>
                                        <p:cTn id="139" dur="1000" fill="hold"/>
                                        <p:tgtEl>
                                          <p:spTgt spid="32"/>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1000" fill="hold"/>
                                        <p:tgtEl>
                                          <p:spTgt spid="33"/>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14" grpId="0"/>
      <p:bldP spid="15"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5FA5FBDE-D3BB-43A0-A894-C4779211A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7961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387C7064-3AFE-4EFF-B67A-BCCDA62209E6}"/>
              </a:ext>
            </a:extLst>
          </p:cNvPr>
          <p:cNvSpPr txBox="1"/>
          <p:nvPr/>
        </p:nvSpPr>
        <p:spPr>
          <a:xfrm>
            <a:off x="2555776" y="980728"/>
            <a:ext cx="4320480" cy="861774"/>
          </a:xfrm>
          <a:prstGeom prst="rect">
            <a:avLst/>
          </a:prstGeom>
          <a:noFill/>
        </p:spPr>
        <p:txBody>
          <a:bodyPr>
            <a:prstTxWarp prst="textWave2">
              <a:avLst>
                <a:gd name="adj1" fmla="val 12500"/>
                <a:gd name="adj2" fmla="val 326"/>
              </a:avLst>
            </a:prstTxWarp>
            <a:spAutoFit/>
          </a:bodyPr>
          <a:lstStyle/>
          <a:p>
            <a:pPr fontAlgn="auto">
              <a:spcBef>
                <a:spcPts val="0"/>
              </a:spcBef>
              <a:spcAft>
                <a:spcPts val="0"/>
              </a:spcAft>
              <a:defRPr/>
            </a:pPr>
            <a:r>
              <a:rPr lang="fr-FR" sz="5000" b="1" dirty="0">
                <a:ln w="18000">
                  <a:solidFill>
                    <a:srgbClr val="92D050"/>
                  </a:solidFill>
                  <a:prstDash val="solid"/>
                  <a:miter lim="800000"/>
                </a:ln>
                <a:solidFill>
                  <a:srgbClr val="92D050"/>
                </a:solidFill>
                <a:effectLst>
                  <a:outerShdw blurRad="25500" dist="23000" dir="7020000" algn="tl">
                    <a:srgbClr val="000000">
                      <a:alpha val="50000"/>
                    </a:srgbClr>
                  </a:outerShdw>
                </a:effectLst>
                <a:latin typeface="Comic Sans MS" pitchFamily="66" charset="0"/>
                <a:cs typeface="+mn-cs"/>
              </a:rPr>
              <a:t>Calcul mental</a:t>
            </a:r>
          </a:p>
        </p:txBody>
      </p:sp>
      <p:pic>
        <p:nvPicPr>
          <p:cNvPr id="6148" name="Picture 4">
            <a:extLst>
              <a:ext uri="{FF2B5EF4-FFF2-40B4-BE49-F238E27FC236}">
                <a16:creationId xmlns:a16="http://schemas.microsoft.com/office/drawing/2014/main" id="{13848972-8D84-40BA-81C2-8AC63976E9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75" y="2349500"/>
            <a:ext cx="4370388"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76BE28A6-E673-417D-B86E-369B1E3F15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7961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ZoneTexte 5">
            <a:extLst>
              <a:ext uri="{FF2B5EF4-FFF2-40B4-BE49-F238E27FC236}">
                <a16:creationId xmlns:a16="http://schemas.microsoft.com/office/drawing/2014/main" id="{AE56A5F7-160F-4853-845B-E7E9F254F2F7}"/>
              </a:ext>
            </a:extLst>
          </p:cNvPr>
          <p:cNvSpPr txBox="1">
            <a:spLocks noChangeArrowheads="1"/>
          </p:cNvSpPr>
          <p:nvPr/>
        </p:nvSpPr>
        <p:spPr bwMode="auto">
          <a:xfrm>
            <a:off x="1979712" y="0"/>
            <a:ext cx="69135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4000" dirty="0">
                <a:solidFill>
                  <a:srgbClr val="92D050"/>
                </a:solidFill>
                <a:latin typeface="Chinacat" pitchFamily="2" charset="0"/>
              </a:rPr>
              <a:t>Opérations mystères</a:t>
            </a:r>
          </a:p>
        </p:txBody>
      </p:sp>
      <p:pic>
        <p:nvPicPr>
          <p:cNvPr id="7172" name="Picture 2">
            <a:extLst>
              <a:ext uri="{FF2B5EF4-FFF2-40B4-BE49-F238E27FC236}">
                <a16:creationId xmlns:a16="http://schemas.microsoft.com/office/drawing/2014/main" id="{03E9AAE7-0385-42A2-B30A-0961D98705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87838">
            <a:off x="7152310" y="1197554"/>
            <a:ext cx="1323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a:extLst>
              <a:ext uri="{FF2B5EF4-FFF2-40B4-BE49-F238E27FC236}">
                <a16:creationId xmlns:a16="http://schemas.microsoft.com/office/drawing/2014/main" id="{EDB7AA0A-B774-4BDD-945E-005A0554FF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38443">
            <a:off x="873518" y="1555974"/>
            <a:ext cx="12573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a:extLst>
              <a:ext uri="{FF2B5EF4-FFF2-40B4-BE49-F238E27FC236}">
                <a16:creationId xmlns:a16="http://schemas.microsoft.com/office/drawing/2014/main" id="{DD8B1D46-E4BB-4157-83FB-AF690083A3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8350" y="3645024"/>
            <a:ext cx="1320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ZoneTexte 10">
            <a:extLst>
              <a:ext uri="{FF2B5EF4-FFF2-40B4-BE49-F238E27FC236}">
                <a16:creationId xmlns:a16="http://schemas.microsoft.com/office/drawing/2014/main" id="{1D3325EE-C07F-492B-8F64-AC9D1C6BC981}"/>
              </a:ext>
            </a:extLst>
          </p:cNvPr>
          <p:cNvSpPr txBox="1">
            <a:spLocks noChangeArrowheads="1"/>
          </p:cNvSpPr>
          <p:nvPr/>
        </p:nvSpPr>
        <p:spPr bwMode="auto">
          <a:xfrm>
            <a:off x="622462" y="3789040"/>
            <a:ext cx="30972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latin typeface="Arial" pitchFamily="34" charset="0"/>
              </a:rPr>
              <a:t>... + 4 = 9</a:t>
            </a:r>
          </a:p>
        </p:txBody>
      </p:sp>
      <p:sp>
        <p:nvSpPr>
          <p:cNvPr id="9" name="ZoneTexte 10">
            <a:extLst>
              <a:ext uri="{FF2B5EF4-FFF2-40B4-BE49-F238E27FC236}">
                <a16:creationId xmlns:a16="http://schemas.microsoft.com/office/drawing/2014/main" id="{828E085E-5694-45F9-BEE3-9DFE37E1E5E5}"/>
              </a:ext>
            </a:extLst>
          </p:cNvPr>
          <p:cNvSpPr txBox="1">
            <a:spLocks noChangeArrowheads="1"/>
          </p:cNvSpPr>
          <p:nvPr/>
        </p:nvSpPr>
        <p:spPr bwMode="auto">
          <a:xfrm>
            <a:off x="3275856" y="5632059"/>
            <a:ext cx="338524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latin typeface="Arial" pitchFamily="34" charset="0"/>
              </a:rPr>
              <a:t>2 + ... = 11</a:t>
            </a:r>
          </a:p>
        </p:txBody>
      </p:sp>
      <p:sp>
        <p:nvSpPr>
          <p:cNvPr id="10" name="ZoneTexte 10">
            <a:extLst>
              <a:ext uri="{FF2B5EF4-FFF2-40B4-BE49-F238E27FC236}">
                <a16:creationId xmlns:a16="http://schemas.microsoft.com/office/drawing/2014/main" id="{1EA8702A-E1CB-4C9B-BF1E-B3F65DEA3FD3}"/>
              </a:ext>
            </a:extLst>
          </p:cNvPr>
          <p:cNvSpPr txBox="1">
            <a:spLocks noChangeArrowheads="1"/>
          </p:cNvSpPr>
          <p:nvPr/>
        </p:nvSpPr>
        <p:spPr bwMode="auto">
          <a:xfrm>
            <a:off x="6183415" y="3031158"/>
            <a:ext cx="30972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latin typeface="Arial" pitchFamily="34" charset="0"/>
              </a:rPr>
              <a:t>7 - ... = 3</a:t>
            </a:r>
          </a:p>
        </p:txBody>
      </p:sp>
      <p:sp>
        <p:nvSpPr>
          <p:cNvPr id="11" name="ZoneTexte 10">
            <a:extLst>
              <a:ext uri="{FF2B5EF4-FFF2-40B4-BE49-F238E27FC236}">
                <a16:creationId xmlns:a16="http://schemas.microsoft.com/office/drawing/2014/main" id="{5BBB94B3-C29F-4607-9467-4BCF237B430E}"/>
              </a:ext>
            </a:extLst>
          </p:cNvPr>
          <p:cNvSpPr txBox="1">
            <a:spLocks noChangeArrowheads="1"/>
          </p:cNvSpPr>
          <p:nvPr/>
        </p:nvSpPr>
        <p:spPr bwMode="auto">
          <a:xfrm>
            <a:off x="719038" y="3767048"/>
            <a:ext cx="1044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solidFill>
                  <a:srgbClr val="0070C0"/>
                </a:solidFill>
                <a:latin typeface="Arial" pitchFamily="34" charset="0"/>
              </a:rPr>
              <a:t>5</a:t>
            </a:r>
          </a:p>
        </p:txBody>
      </p:sp>
      <p:sp>
        <p:nvSpPr>
          <p:cNvPr id="12" name="ZoneTexte 11">
            <a:extLst>
              <a:ext uri="{FF2B5EF4-FFF2-40B4-BE49-F238E27FC236}">
                <a16:creationId xmlns:a16="http://schemas.microsoft.com/office/drawing/2014/main" id="{0526DEFE-A818-4968-968E-DE6DFE2D31C5}"/>
              </a:ext>
            </a:extLst>
          </p:cNvPr>
          <p:cNvSpPr txBox="1">
            <a:spLocks noChangeArrowheads="1"/>
          </p:cNvSpPr>
          <p:nvPr/>
        </p:nvSpPr>
        <p:spPr bwMode="auto">
          <a:xfrm>
            <a:off x="4446153" y="5589240"/>
            <a:ext cx="1044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solidFill>
                  <a:srgbClr val="0070C0"/>
                </a:solidFill>
                <a:latin typeface="Arial" pitchFamily="34" charset="0"/>
              </a:rPr>
              <a:t>9</a:t>
            </a:r>
          </a:p>
        </p:txBody>
      </p:sp>
      <p:sp>
        <p:nvSpPr>
          <p:cNvPr id="13" name="ZoneTexte 12">
            <a:extLst>
              <a:ext uri="{FF2B5EF4-FFF2-40B4-BE49-F238E27FC236}">
                <a16:creationId xmlns:a16="http://schemas.microsoft.com/office/drawing/2014/main" id="{A74517A5-3290-4438-AB98-D9B993BE1829}"/>
              </a:ext>
            </a:extLst>
          </p:cNvPr>
          <p:cNvSpPr txBox="1">
            <a:spLocks noChangeArrowheads="1"/>
          </p:cNvSpPr>
          <p:nvPr/>
        </p:nvSpPr>
        <p:spPr bwMode="auto">
          <a:xfrm>
            <a:off x="7169407" y="2992703"/>
            <a:ext cx="1044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solidFill>
                  <a:srgbClr val="0070C0"/>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6"/>
                                        </p:tgtEl>
                                        <p:attrNameLst>
                                          <p:attrName>style.visibility</p:attrName>
                                        </p:attrNameLst>
                                      </p:cBhvr>
                                      <p:to>
                                        <p:strVal val="visible"/>
                                      </p:to>
                                    </p:set>
                                    <p:animEffect transition="in" filter="fade">
                                      <p:cBhvr>
                                        <p:cTn id="10" dur="500"/>
                                        <p:tgtEl>
                                          <p:spTgt spid="71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4"/>
                                        </p:tgtEl>
                                        <p:attrNameLst>
                                          <p:attrName>style.visibility</p:attrName>
                                        </p:attrNameLst>
                                      </p:cBhvr>
                                      <p:to>
                                        <p:strVal val="visible"/>
                                      </p:to>
                                    </p:set>
                                    <p:animEffect transition="in" filter="fade">
                                      <p:cBhvr>
                                        <p:cTn id="20" dur="500"/>
                                        <p:tgtEl>
                                          <p:spTgt spid="71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7172"/>
                                        </p:tgtEl>
                                        <p:attrNameLst>
                                          <p:attrName>style.visibility</p:attrName>
                                        </p:attrNameLst>
                                      </p:cBhvr>
                                      <p:to>
                                        <p:strVal val="visible"/>
                                      </p:to>
                                    </p:set>
                                    <p:animEffect transition="in" filter="fade">
                                      <p:cBhvr>
                                        <p:cTn id="36" dur="500"/>
                                        <p:tgtEl>
                                          <p:spTgt spid="717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76BE28A6-E673-417D-B86E-369B1E3F15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79613"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ZoneTexte 5">
            <a:extLst>
              <a:ext uri="{FF2B5EF4-FFF2-40B4-BE49-F238E27FC236}">
                <a16:creationId xmlns:a16="http://schemas.microsoft.com/office/drawing/2014/main" id="{AE56A5F7-160F-4853-845B-E7E9F254F2F7}"/>
              </a:ext>
            </a:extLst>
          </p:cNvPr>
          <p:cNvSpPr txBox="1">
            <a:spLocks noChangeArrowheads="1"/>
          </p:cNvSpPr>
          <p:nvPr/>
        </p:nvSpPr>
        <p:spPr bwMode="auto">
          <a:xfrm>
            <a:off x="1979712" y="0"/>
            <a:ext cx="69135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4000" dirty="0">
                <a:solidFill>
                  <a:srgbClr val="92D050"/>
                </a:solidFill>
                <a:latin typeface="Chinacat" pitchFamily="2" charset="0"/>
              </a:rPr>
              <a:t>Opérations mystères</a:t>
            </a:r>
          </a:p>
        </p:txBody>
      </p:sp>
      <p:pic>
        <p:nvPicPr>
          <p:cNvPr id="7172" name="Picture 2">
            <a:extLst>
              <a:ext uri="{FF2B5EF4-FFF2-40B4-BE49-F238E27FC236}">
                <a16:creationId xmlns:a16="http://schemas.microsoft.com/office/drawing/2014/main" id="{03E9AAE7-0385-42A2-B30A-0961D98705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87838">
            <a:off x="7152310" y="1197554"/>
            <a:ext cx="1323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a:extLst>
              <a:ext uri="{FF2B5EF4-FFF2-40B4-BE49-F238E27FC236}">
                <a16:creationId xmlns:a16="http://schemas.microsoft.com/office/drawing/2014/main" id="{EDB7AA0A-B774-4BDD-945E-005A0554FF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38443">
            <a:off x="873518" y="1555974"/>
            <a:ext cx="12573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a:extLst>
              <a:ext uri="{FF2B5EF4-FFF2-40B4-BE49-F238E27FC236}">
                <a16:creationId xmlns:a16="http://schemas.microsoft.com/office/drawing/2014/main" id="{DD8B1D46-E4BB-4157-83FB-AF690083A3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8350" y="3645024"/>
            <a:ext cx="1320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ZoneTexte 10">
            <a:extLst>
              <a:ext uri="{FF2B5EF4-FFF2-40B4-BE49-F238E27FC236}">
                <a16:creationId xmlns:a16="http://schemas.microsoft.com/office/drawing/2014/main" id="{1D3325EE-C07F-492B-8F64-AC9D1C6BC981}"/>
              </a:ext>
            </a:extLst>
          </p:cNvPr>
          <p:cNvSpPr txBox="1">
            <a:spLocks noChangeArrowheads="1"/>
          </p:cNvSpPr>
          <p:nvPr/>
        </p:nvSpPr>
        <p:spPr bwMode="auto">
          <a:xfrm>
            <a:off x="622462" y="3789040"/>
            <a:ext cx="30972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latin typeface="Arial" pitchFamily="34" charset="0"/>
              </a:rPr>
              <a:t>... + 4 = 9</a:t>
            </a:r>
          </a:p>
        </p:txBody>
      </p:sp>
      <p:sp>
        <p:nvSpPr>
          <p:cNvPr id="9" name="ZoneTexte 10">
            <a:extLst>
              <a:ext uri="{FF2B5EF4-FFF2-40B4-BE49-F238E27FC236}">
                <a16:creationId xmlns:a16="http://schemas.microsoft.com/office/drawing/2014/main" id="{828E085E-5694-45F9-BEE3-9DFE37E1E5E5}"/>
              </a:ext>
            </a:extLst>
          </p:cNvPr>
          <p:cNvSpPr txBox="1">
            <a:spLocks noChangeArrowheads="1"/>
          </p:cNvSpPr>
          <p:nvPr/>
        </p:nvSpPr>
        <p:spPr bwMode="auto">
          <a:xfrm>
            <a:off x="3275856" y="5632059"/>
            <a:ext cx="338524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latin typeface="Arial" pitchFamily="34" charset="0"/>
              </a:rPr>
              <a:t>2 + ... = 11</a:t>
            </a:r>
          </a:p>
        </p:txBody>
      </p:sp>
      <p:sp>
        <p:nvSpPr>
          <p:cNvPr id="10" name="ZoneTexte 10">
            <a:extLst>
              <a:ext uri="{FF2B5EF4-FFF2-40B4-BE49-F238E27FC236}">
                <a16:creationId xmlns:a16="http://schemas.microsoft.com/office/drawing/2014/main" id="{1EA8702A-E1CB-4C9B-BF1E-B3F65DEA3FD3}"/>
              </a:ext>
            </a:extLst>
          </p:cNvPr>
          <p:cNvSpPr txBox="1">
            <a:spLocks noChangeArrowheads="1"/>
          </p:cNvSpPr>
          <p:nvPr/>
        </p:nvSpPr>
        <p:spPr bwMode="auto">
          <a:xfrm>
            <a:off x="6183415" y="3031158"/>
            <a:ext cx="30972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5000" dirty="0">
                <a:latin typeface="Arial" pitchFamily="34" charset="0"/>
              </a:rPr>
              <a:t>7 - ... = 3</a:t>
            </a:r>
          </a:p>
        </p:txBody>
      </p:sp>
    </p:spTree>
    <p:extLst>
      <p:ext uri="{BB962C8B-B14F-4D97-AF65-F5344CB8AC3E}">
        <p14:creationId xmlns:p14="http://schemas.microsoft.com/office/powerpoint/2010/main" val="16926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6"/>
                                        </p:tgtEl>
                                        <p:attrNameLst>
                                          <p:attrName>style.visibility</p:attrName>
                                        </p:attrNameLst>
                                      </p:cBhvr>
                                      <p:to>
                                        <p:strVal val="visible"/>
                                      </p:to>
                                    </p:set>
                                    <p:animEffect transition="in" filter="fade">
                                      <p:cBhvr>
                                        <p:cTn id="10" dur="500"/>
                                        <p:tgtEl>
                                          <p:spTgt spid="71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fade">
                                      <p:cBhvr>
                                        <p:cTn id="15" dur="500"/>
                                        <p:tgtEl>
                                          <p:spTgt spid="71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9"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Words>
  <Application>Microsoft Office PowerPoint</Application>
  <PresentationFormat>Affichage à l'écran (4:3)</PresentationFormat>
  <Paragraphs>104</Paragraphs>
  <Slides>11</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Bodoni MT Condensed</vt:lpstr>
      <vt:lpstr>Calibri</vt:lpstr>
      <vt:lpstr>Chinacat</vt:lpstr>
      <vt:lpstr>Clementine Sketch</vt:lpstr>
      <vt:lpstr>Comic Sans MS</vt:lpstr>
      <vt:lpstr>Cursive standard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mallou lay</dc:creator>
  <cp:lastModifiedBy>LANDRY ALEXANDRA</cp:lastModifiedBy>
  <cp:revision>13</cp:revision>
  <dcterms:created xsi:type="dcterms:W3CDTF">2019-02-06T16:04:31Z</dcterms:created>
  <dcterms:modified xsi:type="dcterms:W3CDTF">2021-04-04T19:55:49Z</dcterms:modified>
</cp:coreProperties>
</file>