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CD99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10C1-5F62-423E-916F-E8C716383F2B}" type="datetimeFigureOut">
              <a:rPr lang="fr-FR" smtClean="0"/>
              <a:pPr/>
              <a:t>19/12/2014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1F83-4CA1-411D-9278-D2B9C44F66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10C1-5F62-423E-916F-E8C716383F2B}" type="datetimeFigureOut">
              <a:rPr lang="fr-FR" smtClean="0"/>
              <a:pPr/>
              <a:t>19/12/2014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1F83-4CA1-411D-9278-D2B9C44F66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10C1-5F62-423E-916F-E8C716383F2B}" type="datetimeFigureOut">
              <a:rPr lang="fr-FR" smtClean="0"/>
              <a:pPr/>
              <a:t>19/12/2014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1F83-4CA1-411D-9278-D2B9C44F66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10C1-5F62-423E-916F-E8C716383F2B}" type="datetimeFigureOut">
              <a:rPr lang="fr-FR" smtClean="0"/>
              <a:pPr/>
              <a:t>19/12/2014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1F83-4CA1-411D-9278-D2B9C44F66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10C1-5F62-423E-916F-E8C716383F2B}" type="datetimeFigureOut">
              <a:rPr lang="fr-FR" smtClean="0"/>
              <a:pPr/>
              <a:t>19/12/2014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1F83-4CA1-411D-9278-D2B9C44F66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10C1-5F62-423E-916F-E8C716383F2B}" type="datetimeFigureOut">
              <a:rPr lang="fr-FR" smtClean="0"/>
              <a:pPr/>
              <a:t>19/12/2014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1F83-4CA1-411D-9278-D2B9C44F66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10C1-5F62-423E-916F-E8C716383F2B}" type="datetimeFigureOut">
              <a:rPr lang="fr-FR" smtClean="0"/>
              <a:pPr/>
              <a:t>19/12/2014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1F83-4CA1-411D-9278-D2B9C44F66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10C1-5F62-423E-916F-E8C716383F2B}" type="datetimeFigureOut">
              <a:rPr lang="fr-FR" smtClean="0"/>
              <a:pPr/>
              <a:t>19/12/2014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1F83-4CA1-411D-9278-D2B9C44F66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10C1-5F62-423E-916F-E8C716383F2B}" type="datetimeFigureOut">
              <a:rPr lang="fr-FR" smtClean="0"/>
              <a:pPr/>
              <a:t>19/12/2014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1F83-4CA1-411D-9278-D2B9C44F66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10C1-5F62-423E-916F-E8C716383F2B}" type="datetimeFigureOut">
              <a:rPr lang="fr-FR" smtClean="0"/>
              <a:pPr/>
              <a:t>19/12/2014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A1F83-4CA1-411D-9278-D2B9C44F66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10C1-5F62-423E-916F-E8C716383F2B}" type="datetimeFigureOut">
              <a:rPr lang="fr-FR" smtClean="0"/>
              <a:pPr/>
              <a:t>19/12/2014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BA1F83-4CA1-411D-9278-D2B9C44F664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1910C1-5F62-423E-916F-E8C716383F2B}" type="datetimeFigureOut">
              <a:rPr lang="fr-FR" smtClean="0"/>
              <a:pPr/>
              <a:t>19/12/2014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BA1F83-4CA1-411D-9278-D2B9C44F6641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fr/url?url=http://commons.wikimedia.org/wiki/File:Diog%C3%A8ne_par_pugons.jpg&amp;rct=j&amp;frm=1&amp;q=&amp;esrc=s&amp;sa=U&amp;ei=q-KTVJybBYvY7Aai5YDYDg&amp;ved=0CDIQ9QEwDg&amp;usg=AFQjCNEgY3zCGCQmgUMBMyE7oCVSJML-ig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google.fr/url?url=http://the-dissident.eu/atlas/portfolio/diogene-de-sinope/&amp;rct=j&amp;frm=1&amp;q=&amp;esrc=s&amp;sa=U&amp;ei=ZO2TVJrVBInUaoDpgoAE&amp;ved=0CCoQ9QEwCjgU&amp;usg=AFQjCNG6s2O57KswUZlEFra6LE2KSIPTQQ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13800" dirty="0" smtClean="0">
                <a:solidFill>
                  <a:srgbClr val="FF0000"/>
                </a:solidFill>
              </a:rPr>
              <a:t>DIOGENE</a:t>
            </a:r>
            <a:endParaRPr lang="fr-FR" sz="138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4005064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fr-FR" sz="3200" dirty="0" smtClean="0">
                <a:solidFill>
                  <a:srgbClr val="FCD992"/>
                </a:solidFill>
              </a:rPr>
              <a:t>Diogène est un philosophe qui a vécu de -413 </a:t>
            </a:r>
            <a:r>
              <a:rPr lang="fr-FR" sz="3200" dirty="0" smtClean="0">
                <a:solidFill>
                  <a:srgbClr val="FCD992"/>
                </a:solidFill>
              </a:rPr>
              <a:t>à </a:t>
            </a:r>
            <a:r>
              <a:rPr lang="fr-FR" sz="3200" dirty="0" smtClean="0">
                <a:solidFill>
                  <a:srgbClr val="FCD992"/>
                </a:solidFill>
              </a:rPr>
              <a:t>-327 av JC</a:t>
            </a:r>
            <a:endParaRPr lang="fr-FR" sz="3200" dirty="0">
              <a:solidFill>
                <a:srgbClr val="FCD992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fr-FR" dirty="0" smtClean="0"/>
              <a:t>Diogène dans son tonneau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916832"/>
            <a:ext cx="3203848" cy="4389120"/>
          </a:xfrm>
        </p:spPr>
        <p:txBody>
          <a:bodyPr/>
          <a:lstStyle/>
          <a:p>
            <a:pPr>
              <a:buNone/>
            </a:pPr>
            <a:endParaRPr lang="fr-FR" dirty="0"/>
          </a:p>
        </p:txBody>
      </p:sp>
      <p:sp>
        <p:nvSpPr>
          <p:cNvPr id="5" name="Parchemin vertical 4"/>
          <p:cNvSpPr/>
          <p:nvPr/>
        </p:nvSpPr>
        <p:spPr>
          <a:xfrm>
            <a:off x="251520" y="1916832"/>
            <a:ext cx="3419872" cy="4032448"/>
          </a:xfrm>
          <a:prstGeom prst="verticalScroll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fr-FR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Diogène a </a:t>
            </a:r>
            <a:r>
              <a:rPr lang="fr-FR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cherché </a:t>
            </a:r>
            <a:r>
              <a:rPr lang="fr-FR" sz="36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le secret du bonheur </a:t>
            </a:r>
            <a:endParaRPr lang="fr-FR" sz="36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36" name="AutoShape 12" descr="https://encrypted-tbn0.gstatic.com/images?q=tbn:ANd9GcSxzZKWOBOR2MJk2hcT_XrUycBjfz8Z7h3xsaHq94pf39JONxuVgOhdQSpp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487363"/>
            <a:ext cx="1428750" cy="1028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42" name="Picture 18" descr="https://encrypted-tbn1.gstatic.com/images?q=tbn:ANd9GcSl2ZPM-w-OaSJ11hxAAisn18WNM1n8p3RPtQaicohN8IOgEpoxQyNb2dgK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2" y="2564904"/>
            <a:ext cx="4850267" cy="323351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fr-FR" dirty="0" smtClean="0"/>
              <a:t>Alexandre rencontre Diogène.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1944216"/>
          </a:xfrm>
        </p:spPr>
        <p:txBody>
          <a:bodyPr>
            <a:noAutofit/>
          </a:bodyPr>
          <a:lstStyle/>
          <a:p>
            <a:r>
              <a:rPr lang="fr-FR" sz="2400" dirty="0" smtClean="0"/>
              <a:t>Alexandre le grand est venu voir Diogène  parce qu'il avait </a:t>
            </a:r>
            <a:r>
              <a:rPr lang="fr-FR" sz="2400" dirty="0" smtClean="0"/>
              <a:t>entendu  </a:t>
            </a:r>
            <a:r>
              <a:rPr lang="fr-FR" sz="2400" dirty="0" smtClean="0"/>
              <a:t>dire de lui qu’il était philosophe et Alexandre le grand lui dit  « demande moi tout ce que tu </a:t>
            </a:r>
            <a:r>
              <a:rPr lang="fr-FR" sz="2400" dirty="0" smtClean="0"/>
              <a:t>veux</a:t>
            </a:r>
            <a:r>
              <a:rPr lang="fr-FR" sz="2400" dirty="0" smtClean="0"/>
              <a:t> et je le ferai »Diogène</a:t>
            </a:r>
          </a:p>
          <a:p>
            <a:r>
              <a:rPr lang="fr-FR" sz="2400" dirty="0" smtClean="0"/>
              <a:t> répond «</a:t>
            </a:r>
            <a:r>
              <a:rPr lang="fr-FR" sz="2400" dirty="0" smtClean="0"/>
              <a:t>Ôte-toi </a:t>
            </a:r>
            <a:r>
              <a:rPr lang="fr-FR" sz="2400" dirty="0" smtClean="0"/>
              <a:t>de mon soleil! » </a:t>
            </a:r>
            <a:endParaRPr lang="fr-FR" sz="2400" dirty="0"/>
          </a:p>
        </p:txBody>
      </p:sp>
      <p:pic>
        <p:nvPicPr>
          <p:cNvPr id="4" name="Picture 2" descr="http://www.apophtegme.com/PHILOSOPHIE/IMAPHILO/diogene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303400"/>
            <a:ext cx="5148064" cy="3554600"/>
          </a:xfrm>
          <a:prstGeom prst="rect">
            <a:avLst/>
          </a:prstGeom>
          <a:noFill/>
        </p:spPr>
      </p:pic>
      <p:sp>
        <p:nvSpPr>
          <p:cNvPr id="5" name="Ruban courbé vers le bas 4"/>
          <p:cNvSpPr/>
          <p:nvPr/>
        </p:nvSpPr>
        <p:spPr>
          <a:xfrm>
            <a:off x="179512" y="3933056"/>
            <a:ext cx="3600400" cy="2448272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Il aurait </a:t>
            </a:r>
            <a:r>
              <a:rPr lang="fr-FR" dirty="0" smtClean="0"/>
              <a:t>pu </a:t>
            </a:r>
            <a:r>
              <a:rPr lang="fr-FR" dirty="0" smtClean="0"/>
              <a:t>demander  tout ce qu’il voulait</a:t>
            </a:r>
            <a:endParaRPr lang="fr-FR" dirty="0"/>
          </a:p>
        </p:txBody>
      </p:sp>
    </p:spTree>
  </p:cSld>
  <p:clrMapOvr>
    <a:masterClrMapping/>
  </p:clrMapOvr>
  <p:transition spd="slow">
    <p:wheel spokes="1"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700215">
            <a:off x="1731173" y="74388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8900" dirty="0" smtClean="0"/>
              <a:t>Questions</a:t>
            </a:r>
            <a:r>
              <a:rPr lang="fr-FR" dirty="0" smtClean="0"/>
              <a:t> </a:t>
            </a:r>
            <a:r>
              <a:rPr lang="fr-FR" sz="8000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7030A0"/>
                </a:solidFill>
              </a:rPr>
              <a:t>Que pense-t-il faire pour trouver le secret du bonheur?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00FF00"/>
                </a:solidFill>
              </a:rPr>
              <a:t>Où </a:t>
            </a:r>
            <a:r>
              <a:rPr lang="fr-FR" dirty="0" smtClean="0">
                <a:solidFill>
                  <a:srgbClr val="00FF00"/>
                </a:solidFill>
              </a:rPr>
              <a:t>vit-il?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Qu’a-t-il </a:t>
            </a:r>
            <a:r>
              <a:rPr lang="fr-FR" dirty="0" smtClean="0">
                <a:solidFill>
                  <a:srgbClr val="FF0000"/>
                </a:solidFill>
              </a:rPr>
              <a:t>demandé  </a:t>
            </a:r>
            <a:r>
              <a:rPr lang="fr-FR" dirty="0" smtClean="0">
                <a:solidFill>
                  <a:srgbClr val="FF0000"/>
                </a:solidFill>
              </a:rPr>
              <a:t>a Alexandre quand il est venu?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Avec qui vivait-il?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spd="slow">
    <p:fade thruBlk="1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21008495">
            <a:off x="611560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FR" sz="6000" dirty="0" smtClean="0"/>
              <a:t>Réponses</a:t>
            </a:r>
            <a:endParaRPr lang="fr-FR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7030A0"/>
                </a:solidFill>
              </a:rPr>
              <a:t>Il ne veut rien posséder et être libre</a:t>
            </a:r>
          </a:p>
          <a:p>
            <a:endParaRPr lang="fr-FR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00FF00"/>
                </a:solidFill>
              </a:rPr>
              <a:t>Il vit dans son tonneau</a:t>
            </a:r>
          </a:p>
          <a:p>
            <a:endParaRPr lang="fr-FR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FF0000"/>
                </a:solidFill>
              </a:rPr>
              <a:t>Il  demande a Diogène de s’enlever de son soleil</a:t>
            </a:r>
          </a:p>
          <a:p>
            <a:endParaRPr lang="fr-FR" dirty="0" smtClean="0">
              <a:solidFill>
                <a:srgbClr val="7030A0"/>
              </a:solidFill>
            </a:endParaRPr>
          </a:p>
          <a:p>
            <a:r>
              <a:rPr lang="fr-FR" dirty="0" smtClean="0"/>
              <a:t>Il vit avec des chiens</a:t>
            </a:r>
            <a:endParaRPr lang="fr-FR" dirty="0"/>
          </a:p>
        </p:txBody>
      </p:sp>
    </p:spTree>
  </p:cSld>
  <p:clrMapOvr>
    <a:masterClrMapping/>
  </p:clrMapOvr>
  <p:transition spd="slow">
    <p:newsflash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fr-FR" sz="11500" dirty="0" smtClean="0">
                <a:solidFill>
                  <a:srgbClr val="FF0000"/>
                </a:solidFill>
              </a:rPr>
              <a:t>bonus</a:t>
            </a:r>
            <a:endParaRPr lang="fr-FR" sz="115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3140968"/>
            <a:ext cx="7854696" cy="352839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fr-FR" sz="7800" dirty="0" smtClean="0"/>
              <a:t>au revoir!!!</a:t>
            </a:r>
          </a:p>
          <a:p>
            <a:pPr algn="l"/>
            <a:endParaRPr lang="fr-FR" sz="4000" dirty="0" smtClean="0"/>
          </a:p>
          <a:p>
            <a:pPr algn="l"/>
            <a:endParaRPr lang="fr-FR" sz="4000" dirty="0" smtClean="0"/>
          </a:p>
          <a:p>
            <a:pPr algn="l"/>
            <a:endParaRPr lang="fr-FR" sz="4000" dirty="0" smtClean="0"/>
          </a:p>
          <a:p>
            <a:pPr algn="l"/>
            <a:r>
              <a:rPr lang="fr-FR" sz="4000" dirty="0" smtClean="0"/>
              <a:t>Fait par Leïla et </a:t>
            </a:r>
            <a:r>
              <a:rPr lang="fr-FR" sz="4000" dirty="0" err="1" smtClean="0"/>
              <a:t>Maëva</a:t>
            </a:r>
            <a:endParaRPr lang="fr-FR" sz="4000" dirty="0" smtClean="0"/>
          </a:p>
        </p:txBody>
      </p:sp>
      <p:sp>
        <p:nvSpPr>
          <p:cNvPr id="4" name="Sourire 3"/>
          <p:cNvSpPr/>
          <p:nvPr/>
        </p:nvSpPr>
        <p:spPr>
          <a:xfrm>
            <a:off x="251520" y="980728"/>
            <a:ext cx="2160240" cy="2088232"/>
          </a:xfrm>
          <a:prstGeom prst="smileyFac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Soleil 4"/>
          <p:cNvSpPr/>
          <p:nvPr/>
        </p:nvSpPr>
        <p:spPr>
          <a:xfrm>
            <a:off x="6444208" y="188640"/>
            <a:ext cx="2304256" cy="2016224"/>
          </a:xfrm>
          <a:prstGeom prst="sun">
            <a:avLst/>
          </a:prstGeom>
        </p:spPr>
        <p:style>
          <a:lnRef idx="2">
            <a:schemeClr val="dk1">
              <a:shade val="50000"/>
            </a:schemeClr>
          </a:lnRef>
          <a:fillRef idx="1002">
            <a:schemeClr val="l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plus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</TotalTime>
  <Words>127</Words>
  <Application>Microsoft Office PowerPoint</Application>
  <PresentationFormat>Affichage à l'écran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Débit</vt:lpstr>
      <vt:lpstr>DIOGENE</vt:lpstr>
      <vt:lpstr>Diogène dans son tonneau </vt:lpstr>
      <vt:lpstr>Alexandre rencontre Diogène.</vt:lpstr>
      <vt:lpstr>Questions ?</vt:lpstr>
      <vt:lpstr>Réponses</vt:lpstr>
      <vt:lpstr>bonus</vt:lpstr>
    </vt:vector>
  </TitlesOfParts>
  <Company>ECOLE NUMERIQUE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DIOGENE</dc:title>
  <dc:creator>eleve_7</dc:creator>
  <cp:lastModifiedBy>eleve-5</cp:lastModifiedBy>
  <cp:revision>3</cp:revision>
  <dcterms:created xsi:type="dcterms:W3CDTF">2014-12-19T08:23:03Z</dcterms:created>
  <dcterms:modified xsi:type="dcterms:W3CDTF">2014-12-19T12:58:48Z</dcterms:modified>
</cp:coreProperties>
</file>