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6390-62AD-400A-83F3-8125A296A139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EAC-BFD9-4E87-B6A0-E7020A94DF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8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6390-62AD-400A-83F3-8125A296A139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EAC-BFD9-4E87-B6A0-E7020A94DF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7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6390-62AD-400A-83F3-8125A296A139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EAC-BFD9-4E87-B6A0-E7020A94DF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50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6390-62AD-400A-83F3-8125A296A139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EAC-BFD9-4E87-B6A0-E7020A94DF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79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6390-62AD-400A-83F3-8125A296A139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EAC-BFD9-4E87-B6A0-E7020A94DF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52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6390-62AD-400A-83F3-8125A296A139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EAC-BFD9-4E87-B6A0-E7020A94DF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66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6390-62AD-400A-83F3-8125A296A139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EAC-BFD9-4E87-B6A0-E7020A94DF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14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6390-62AD-400A-83F3-8125A296A139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EAC-BFD9-4E87-B6A0-E7020A94DF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83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6390-62AD-400A-83F3-8125A296A139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EAC-BFD9-4E87-B6A0-E7020A94DF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85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6390-62AD-400A-83F3-8125A296A139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EAC-BFD9-4E87-B6A0-E7020A94DF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5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6390-62AD-400A-83F3-8125A296A139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EEAC-BFD9-4E87-B6A0-E7020A94DF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57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B6390-62AD-400A-83F3-8125A296A139}" type="datetimeFigureOut">
              <a:rPr lang="fr-FR" smtClean="0"/>
              <a:t>02/09/2019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8EEAC-BFD9-4E87-B6A0-E7020A94DF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37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45775"/>
            <a:ext cx="9144000" cy="609600"/>
          </a:xfrm>
        </p:spPr>
        <p:txBody>
          <a:bodyPr>
            <a:normAutofit/>
          </a:bodyPr>
          <a:lstStyle/>
          <a:p>
            <a:r>
              <a:rPr lang="fr-FR" sz="3200" b="1" u="sng" dirty="0" smtClean="0">
                <a:solidFill>
                  <a:srgbClr val="FF0000"/>
                </a:solidFill>
              </a:rPr>
              <a:t>LE PERSONNEL DE L’ECOLE J.PREVERT à EPANNES</a:t>
            </a:r>
            <a:endParaRPr lang="fr-FR" sz="3200" b="1" u="sng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5194852"/>
            <a:ext cx="9144000" cy="62948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</p:txBody>
      </p:sp>
      <p:pic>
        <p:nvPicPr>
          <p:cNvPr id="4" name="Image 3" descr="C:\Users\Directrice\Pictures\DSCN3301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9" y="936128"/>
            <a:ext cx="1795744" cy="22173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2418246" y="1187788"/>
            <a:ext cx="2411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Christine MERELLI   </a:t>
            </a:r>
            <a:endParaRPr lang="fr-FR" dirty="0"/>
          </a:p>
          <a:p>
            <a:r>
              <a:rPr lang="fr-FR" i="1" dirty="0" smtClean="0"/>
              <a:t>(AESH </a:t>
            </a:r>
            <a:r>
              <a:rPr lang="fr-FR" i="1" dirty="0"/>
              <a:t>- dans </a:t>
            </a:r>
            <a:r>
              <a:rPr lang="fr-FR" i="1" dirty="0" smtClean="0"/>
              <a:t>la classe </a:t>
            </a:r>
            <a:r>
              <a:rPr lang="fr-FR" i="1" dirty="0"/>
              <a:t>de </a:t>
            </a:r>
            <a:r>
              <a:rPr lang="fr-FR" i="1" dirty="0" smtClean="0"/>
              <a:t>Mme </a:t>
            </a:r>
            <a:r>
              <a:rPr lang="fr-FR" i="1" dirty="0"/>
              <a:t>Liégeois)</a:t>
            </a:r>
            <a:endParaRPr lang="fr-FR" dirty="0"/>
          </a:p>
        </p:txBody>
      </p:sp>
      <p:pic>
        <p:nvPicPr>
          <p:cNvPr id="6" name="Image 5" descr="C:\Users\Directrice\AppData\Local\Microsoft\Windows\INetCache\Content.Word\DSCN33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23" y="936128"/>
            <a:ext cx="2648309" cy="22173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918450" y="1187788"/>
            <a:ext cx="4147378" cy="1045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Isabelle HALLE</a:t>
            </a:r>
            <a:endParaRPr lang="fr-F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Isabelle est notre cantinière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FR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Elle s’occupe aussi des TAP et de la garderie.</a:t>
            </a:r>
            <a:endParaRPr lang="fr-FR" dirty="0"/>
          </a:p>
        </p:txBody>
      </p:sp>
      <p:pic>
        <p:nvPicPr>
          <p:cNvPr id="8" name="Image 7" descr="C:\Users\Directrice\AppData\Local\Microsoft\Windows\INetCache\Content.Word\DSCN33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9" y="3910467"/>
            <a:ext cx="2394395" cy="22967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869991" y="4575389"/>
            <a:ext cx="2077693" cy="1599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Marine GUILLOT</a:t>
            </a:r>
            <a:endParaRPr lang="fr-F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Marine s’occupe de la cantine, mais aussi des TAP et de la garderie.</a:t>
            </a:r>
            <a:endParaRPr lang="fr-FR" dirty="0"/>
          </a:p>
        </p:txBody>
      </p:sp>
      <p:pic>
        <p:nvPicPr>
          <p:cNvPr id="10" name="Image 9" descr="C:\Users\Directrice\AppData\Local\Microsoft\Windows\INetCache\Content.Word\DSCN330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453" y="3875964"/>
            <a:ext cx="2954961" cy="22967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8001414" y="4573467"/>
            <a:ext cx="2372139" cy="1599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Claudie GUIGNET</a:t>
            </a:r>
            <a:endParaRPr lang="fr-F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(Surveillance de la cour sur la pause méridienne, cantine et ménage des classes)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8996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42183" cy="1325563"/>
          </a:xfrm>
        </p:spPr>
        <p:txBody>
          <a:bodyPr>
            <a:normAutofit fontScale="90000"/>
          </a:bodyPr>
          <a:lstStyle/>
          <a:p>
            <a:r>
              <a:rPr lang="fr-FR" sz="2000" i="1" dirty="0" smtClean="0"/>
              <a:t>classes</a:t>
            </a:r>
            <a:r>
              <a:rPr lang="fr-FR" sz="2000" i="1" dirty="0"/>
              <a:t>)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i="1" dirty="0"/>
              <a:t> 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Image 3" descr="C:\Users\Directrice\AppData\Local\Microsoft\Windows\INetCache\Content.Word\DSCN33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46" y="365125"/>
            <a:ext cx="2501900" cy="18783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340100" y="346373"/>
            <a:ext cx="23271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/>
              <a:t>Dominique JOUBERT</a:t>
            </a:r>
            <a:endParaRPr lang="fr-FR" i="1" dirty="0"/>
          </a:p>
          <a:p>
            <a:r>
              <a:rPr lang="fr-FR" i="1" dirty="0" smtClean="0"/>
              <a:t>(Surveillance de la cour pendant la pause méridienne,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i="1" dirty="0" smtClean="0"/>
              <a:t>garderie du matin, cantine, et ménage des classes.)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323127" y="5038783"/>
            <a:ext cx="2703443" cy="1341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Bertrand CAREME, Estelle BAGNOL, Ambre MARTIN</a:t>
            </a:r>
            <a:endParaRPr lang="fr-F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(Equipe des TAP / Centre de loisirs CAP Accueil)</a:t>
            </a:r>
            <a:endParaRPr lang="fr-FR" dirty="0"/>
          </a:p>
        </p:txBody>
      </p:sp>
      <p:pic>
        <p:nvPicPr>
          <p:cNvPr id="9" name="Espace réservé du contenu 8" descr="C:\Users\Directrice\AppData\Local\Microsoft\Windows\INetCache\Content.Word\DSCN3313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45" y="413494"/>
            <a:ext cx="2546350" cy="189708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9231243" y="413494"/>
            <a:ext cx="2835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Monique TERRADE</a:t>
            </a:r>
          </a:p>
          <a:p>
            <a:r>
              <a:rPr lang="fr-FR" i="1" dirty="0" smtClean="0"/>
              <a:t>(Surveillance de la cour pendant la pause méridienne,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i="1" dirty="0" smtClean="0"/>
              <a:t>garderie du soir, et cantine.)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1" name="Image 10" descr="C:\Users\Directrice\AppData\Local\Microsoft\Windows\INetCache\Content.Word\DSCN33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107" y="4751257"/>
            <a:ext cx="2501900" cy="1916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C:\Users\Directrice\AppData\Local\Microsoft\Windows\INetCache\Content.Word\DSCN330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45" y="2628872"/>
            <a:ext cx="2546350" cy="179735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/>
          <p:cNvSpPr txBox="1"/>
          <p:nvPr/>
        </p:nvSpPr>
        <p:spPr>
          <a:xfrm>
            <a:off x="9231243" y="3207026"/>
            <a:ext cx="2696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Maryline PERLADE</a:t>
            </a:r>
          </a:p>
          <a:p>
            <a:r>
              <a:rPr lang="fr-FR" dirty="0" smtClean="0"/>
              <a:t>ATSEM. Maryline s’occupe aussi de la garderie du matin et des TAP.</a:t>
            </a:r>
            <a:endParaRPr lang="fr-FR" dirty="0"/>
          </a:p>
        </p:txBody>
      </p:sp>
      <p:pic>
        <p:nvPicPr>
          <p:cNvPr id="17" name="Image 16" descr="C:\Users\Directrice\AppData\Local\Microsoft\Windows\INetCache\Content.Word\DSCN331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34" y="2628872"/>
            <a:ext cx="2470723" cy="191670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3340100" y="2979470"/>
            <a:ext cx="23271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/>
              <a:t>Nathalie ROBIN</a:t>
            </a:r>
          </a:p>
          <a:p>
            <a:r>
              <a:rPr lang="fr-FR" dirty="0" smtClean="0"/>
              <a:t>( Garderie du soir et ménage des classes 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18376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143</Words>
  <Application>Microsoft Office PowerPoint</Application>
  <PresentationFormat>Grand écran</PresentationFormat>
  <Paragraphs>20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Thème Office</vt:lpstr>
      <vt:lpstr>LE PERSONNEL DE L’ECOLE J.PREVERT à EPANNES</vt:lpstr>
      <vt:lpstr>classes)  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PERSONNEL DE L’ECOLE J.PREVERT à EPANNES</dc:title>
  <dc:creator>Directrice</dc:creator>
  <cp:lastModifiedBy>Directrice</cp:lastModifiedBy>
  <cp:revision>8</cp:revision>
  <cp:lastPrinted>2019-09-02T12:23:34Z</cp:lastPrinted>
  <dcterms:created xsi:type="dcterms:W3CDTF">2018-09-26T15:35:34Z</dcterms:created>
  <dcterms:modified xsi:type="dcterms:W3CDTF">2019-09-02T12:24:47Z</dcterms:modified>
</cp:coreProperties>
</file>