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46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8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36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01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18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53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28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4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0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7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48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BCB09-4476-4229-A35A-7D19DD06A9E2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F522221-EC76-4468-AC51-630F2990A67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3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ECA72D-FDDD-A114-8AAA-0884B2458B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eleves</a:t>
            </a:r>
            <a:r>
              <a:rPr lang="fr-FR" dirty="0"/>
              <a:t> de cm font de la danse…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DDE369-0ED6-FDC5-A4FB-8DECE316F0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091F7F38-AD2C-551E-9977-01FAE6AFE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48" y="281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5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67"/>
    </mc:Choice>
    <mc:Fallback>
      <p:transition spd="slow" advTm="4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BF1199-CACF-5A3A-0291-4C6709F8D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4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B138EC-B70C-9471-D06F-F6967568D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26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C758EB2-AAB4-8897-EE42-2EFCA3C1D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52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F595-2ABC-374B-A5E0-7354862C8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71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DFA52CA-67C7-8ED2-7985-29DE3BCAD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0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211C67-850D-6560-F8F7-42533697F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3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076100F-86CE-A0CD-3C71-8DC3339B8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3C82905D-A14B-B7DB-EA83-F0C7E0C3C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9</Words>
  <Application>Microsoft Office PowerPoint</Application>
  <PresentationFormat>Grand écran</PresentationFormat>
  <Paragraphs>1</Paragraphs>
  <Slides>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Galerie</vt:lpstr>
      <vt:lpstr>Les eleves de cm font de la danse…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eleves de cm font de la danse…</dc:title>
  <dc:creator>Francoise MAURE</dc:creator>
  <cp:lastModifiedBy>Francoise MAURE</cp:lastModifiedBy>
  <cp:revision>1</cp:revision>
  <dcterms:created xsi:type="dcterms:W3CDTF">2023-02-06T16:29:39Z</dcterms:created>
  <dcterms:modified xsi:type="dcterms:W3CDTF">2023-02-06T16:55:58Z</dcterms:modified>
</cp:coreProperties>
</file>