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77" r:id="rId8"/>
    <p:sldId id="278" r:id="rId9"/>
    <p:sldId id="279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715" autoAdjust="0"/>
  </p:normalViewPr>
  <p:slideViewPr>
    <p:cSldViewPr snapToGrid="0" snapToObjects="1"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FFC7FF-8F86-6648-AC9E-809AEB1CF9F4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ADD7CEB-1949-9048-870F-4F882E31800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etitegalerie.louvre.fr/visite-virtuelle/saison5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3767666"/>
            <a:ext cx="6400800" cy="2683933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fr-FR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        </a:t>
            </a:r>
            <a:r>
              <a:rPr lang="fr-FR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   …Evasion de la Joconde :</a:t>
            </a:r>
          </a:p>
          <a:p>
            <a:pPr algn="l"/>
            <a:endParaRPr lang="fr-FR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  <a:cs typeface="Arial Black"/>
            </a:endParaRPr>
          </a:p>
          <a:p>
            <a:pPr algn="l"/>
            <a:r>
              <a:rPr lang="fr-FR" sz="2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Les réalisations des CM !</a:t>
            </a:r>
          </a:p>
          <a:p>
            <a:pPr algn="l"/>
            <a:endParaRPr lang="fr-FR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  <a:cs typeface="Arial Black"/>
            </a:endParaRPr>
          </a:p>
          <a:p>
            <a:pPr algn="l"/>
            <a:r>
              <a:rPr lang="fr-FR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Et pour les curieux, la visite virtuelle du</a:t>
            </a:r>
          </a:p>
          <a:p>
            <a:pPr algn="l"/>
            <a:r>
              <a:rPr lang="fr-FR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Louvre, c’est par ici : </a:t>
            </a:r>
            <a:endParaRPr lang="fr-FR" sz="1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  <a:cs typeface="Arial Black"/>
            </a:endParaRPr>
          </a:p>
          <a:p>
            <a:pPr algn="l"/>
            <a:r>
              <a:rPr lang="fr-FR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  <a:hlinkClick r:id="rId2"/>
              </a:rPr>
              <a:t>https://petitegalerie.louvre.fr/visite-virtuelle/saison5/</a:t>
            </a:r>
            <a:r>
              <a:rPr lang="fr-FR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Arial Black"/>
              </a:rPr>
              <a:t>  </a:t>
            </a:r>
          </a:p>
          <a:p>
            <a:pPr algn="l"/>
            <a:endParaRPr lang="fr-F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1334" y="238951"/>
            <a:ext cx="4673599" cy="912518"/>
          </a:xfrm>
        </p:spPr>
        <p:txBody>
          <a:bodyPr>
            <a:normAutofit/>
          </a:bodyPr>
          <a:lstStyle/>
          <a:p>
            <a:r>
              <a:rPr lang="fr-FR" dirty="0" smtClean="0"/>
              <a:t>FERMETURE DU LOUVRE</a:t>
            </a:r>
            <a:endParaRPr lang="fr-FR" dirty="0"/>
          </a:p>
        </p:txBody>
      </p:sp>
      <p:pic>
        <p:nvPicPr>
          <p:cNvPr id="4" name="Image 3" descr="Capture d’écran 2020-04-01 à 19.5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137349"/>
            <a:ext cx="7484533" cy="3326459"/>
          </a:xfrm>
          <a:prstGeom prst="rect">
            <a:avLst/>
          </a:prstGeom>
        </p:spPr>
      </p:pic>
      <p:pic>
        <p:nvPicPr>
          <p:cNvPr id="7" name="Image 6" descr="Capture d’écran 2020-04-01 à 19.56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29" y="2807539"/>
            <a:ext cx="3634007" cy="31427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56477" y="417789"/>
            <a:ext cx="431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FERMETURE DU LOUVRE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4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Nolhan</a:t>
            </a:r>
            <a:endParaRPr lang="fr-FR" dirty="0"/>
          </a:p>
        </p:txBody>
      </p:sp>
      <p:pic>
        <p:nvPicPr>
          <p:cNvPr id="4" name="Espace réservé du contenu 3" descr="Joconde - Nolhan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6" r="-2204"/>
          <a:stretch/>
        </p:blipFill>
        <p:spPr>
          <a:xfrm>
            <a:off x="2474229" y="383413"/>
            <a:ext cx="4067042" cy="5331587"/>
          </a:xfrm>
        </p:spPr>
      </p:pic>
    </p:spTree>
    <p:extLst>
      <p:ext uri="{BB962C8B-B14F-4D97-AF65-F5344CB8AC3E}">
        <p14:creationId xmlns:p14="http://schemas.microsoft.com/office/powerpoint/2010/main" val="31429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Colyne</a:t>
            </a:r>
            <a:endParaRPr lang="fr-FR" dirty="0"/>
          </a:p>
        </p:txBody>
      </p:sp>
      <p:pic>
        <p:nvPicPr>
          <p:cNvPr id="4" name="Espace réservé du contenu 3" descr="COLYN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-1389"/>
          <a:stretch/>
        </p:blipFill>
        <p:spPr>
          <a:xfrm>
            <a:off x="2252305" y="366089"/>
            <a:ext cx="4121240" cy="5402637"/>
          </a:xfrm>
        </p:spPr>
      </p:pic>
    </p:spTree>
    <p:extLst>
      <p:ext uri="{BB962C8B-B14F-4D97-AF65-F5344CB8AC3E}">
        <p14:creationId xmlns:p14="http://schemas.microsoft.com/office/powerpoint/2010/main" val="46216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Enzo</a:t>
            </a:r>
            <a:endParaRPr lang="fr-FR" dirty="0"/>
          </a:p>
        </p:txBody>
      </p:sp>
      <p:pic>
        <p:nvPicPr>
          <p:cNvPr id="4" name="Espace réservé du contenu 3" descr="Capture d’écran 2020-03-30 à 19.36.16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" r="-1825"/>
          <a:stretch/>
        </p:blipFill>
        <p:spPr>
          <a:xfrm>
            <a:off x="2649754" y="274638"/>
            <a:ext cx="4023299" cy="5440362"/>
          </a:xfrm>
        </p:spPr>
      </p:pic>
    </p:spTree>
    <p:extLst>
      <p:ext uri="{BB962C8B-B14F-4D97-AF65-F5344CB8AC3E}">
        <p14:creationId xmlns:p14="http://schemas.microsoft.com/office/powerpoint/2010/main" val="5176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Gabriel</a:t>
            </a:r>
            <a:endParaRPr lang="fr-FR" dirty="0"/>
          </a:p>
        </p:txBody>
      </p:sp>
      <p:pic>
        <p:nvPicPr>
          <p:cNvPr id="4" name="Espace réservé du contenu 3" descr="Capture d’écran 2020-03-30 à 19.36.46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r="1445"/>
          <a:stretch/>
        </p:blipFill>
        <p:spPr>
          <a:xfrm>
            <a:off x="2348149" y="274638"/>
            <a:ext cx="3785789" cy="5440488"/>
          </a:xfrm>
        </p:spPr>
      </p:pic>
    </p:spTree>
    <p:extLst>
      <p:ext uri="{BB962C8B-B14F-4D97-AF65-F5344CB8AC3E}">
        <p14:creationId xmlns:p14="http://schemas.microsoft.com/office/powerpoint/2010/main" val="123953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Danny</a:t>
            </a:r>
            <a:endParaRPr lang="fr-FR" dirty="0"/>
          </a:p>
        </p:txBody>
      </p:sp>
      <p:pic>
        <p:nvPicPr>
          <p:cNvPr id="4" name="Espace réservé du contenu 3" descr="Capture d’écran 2020-03-30 à 19.37.15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72" r="-19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22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Augustine</a:t>
            </a:r>
            <a:endParaRPr lang="fr-FR" dirty="0"/>
          </a:p>
        </p:txBody>
      </p:sp>
      <p:pic>
        <p:nvPicPr>
          <p:cNvPr id="4" name="Espace réservé du contenu 3" descr="JOGIR AUGUSTINE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r="-1960"/>
          <a:stretch/>
        </p:blipFill>
        <p:spPr>
          <a:xfrm>
            <a:off x="2755480" y="274637"/>
            <a:ext cx="4001436" cy="5519451"/>
          </a:xfrm>
        </p:spPr>
      </p:pic>
    </p:spTree>
    <p:extLst>
      <p:ext uri="{BB962C8B-B14F-4D97-AF65-F5344CB8AC3E}">
        <p14:creationId xmlns:p14="http://schemas.microsoft.com/office/powerpoint/2010/main" val="237329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Jules</a:t>
            </a:r>
            <a:endParaRPr lang="fr-FR" dirty="0"/>
          </a:p>
        </p:txBody>
      </p:sp>
      <p:pic>
        <p:nvPicPr>
          <p:cNvPr id="4" name="Espace réservé du contenu 3" descr="Capture d’écran 2020-03-30 à 19.38.01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143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Leïla</a:t>
            </a:r>
            <a:endParaRPr lang="fr-FR" dirty="0"/>
          </a:p>
        </p:txBody>
      </p:sp>
      <p:pic>
        <p:nvPicPr>
          <p:cNvPr id="4" name="Espace réservé du contenu 3" descr="LEILA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0813" r="21625" b="28015"/>
          <a:stretch/>
        </p:blipFill>
        <p:spPr>
          <a:xfrm>
            <a:off x="2339261" y="496204"/>
            <a:ext cx="4367546" cy="5292257"/>
          </a:xfrm>
        </p:spPr>
      </p:pic>
    </p:spTree>
    <p:extLst>
      <p:ext uri="{BB962C8B-B14F-4D97-AF65-F5344CB8AC3E}">
        <p14:creationId xmlns:p14="http://schemas.microsoft.com/office/powerpoint/2010/main" val="62214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Maël</a:t>
            </a:r>
            <a:endParaRPr lang="fr-FR" dirty="0"/>
          </a:p>
        </p:txBody>
      </p:sp>
      <p:pic>
        <p:nvPicPr>
          <p:cNvPr id="4" name="Espace réservé du contenu 3" descr="MAEL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3333" r="-1421"/>
          <a:stretch/>
        </p:blipFill>
        <p:spPr>
          <a:xfrm>
            <a:off x="2432011" y="274638"/>
            <a:ext cx="4312924" cy="5615520"/>
          </a:xfrm>
        </p:spPr>
      </p:pic>
    </p:spTree>
    <p:extLst>
      <p:ext uri="{BB962C8B-B14F-4D97-AF65-F5344CB8AC3E}">
        <p14:creationId xmlns:p14="http://schemas.microsoft.com/office/powerpoint/2010/main" val="138963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Mathéo</a:t>
            </a:r>
            <a:endParaRPr lang="fr-FR" dirty="0"/>
          </a:p>
        </p:txBody>
      </p:sp>
      <p:pic>
        <p:nvPicPr>
          <p:cNvPr id="4" name="Espace réservé du contenu 3" descr="MATHEO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6425" r="10486" b="18017"/>
          <a:stretch/>
        </p:blipFill>
        <p:spPr>
          <a:xfrm>
            <a:off x="2144483" y="1881303"/>
            <a:ext cx="4959864" cy="3570350"/>
          </a:xfrm>
        </p:spPr>
      </p:pic>
    </p:spTree>
    <p:extLst>
      <p:ext uri="{BB962C8B-B14F-4D97-AF65-F5344CB8AC3E}">
        <p14:creationId xmlns:p14="http://schemas.microsoft.com/office/powerpoint/2010/main" val="170439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Mathis</a:t>
            </a:r>
            <a:endParaRPr lang="fr-FR" dirty="0"/>
          </a:p>
        </p:txBody>
      </p:sp>
      <p:pic>
        <p:nvPicPr>
          <p:cNvPr id="4" name="Espace réservé du contenu 3" descr="Capture d’écran 2020-04-01 à 20.56.58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12011" r="-1009"/>
          <a:stretch/>
        </p:blipFill>
        <p:spPr>
          <a:xfrm>
            <a:off x="2690149" y="417789"/>
            <a:ext cx="3559017" cy="5430903"/>
          </a:xfrm>
        </p:spPr>
      </p:pic>
    </p:spTree>
    <p:extLst>
      <p:ext uri="{BB962C8B-B14F-4D97-AF65-F5344CB8AC3E}">
        <p14:creationId xmlns:p14="http://schemas.microsoft.com/office/powerpoint/2010/main" val="16267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Matisse</a:t>
            </a:r>
            <a:endParaRPr lang="fr-FR" dirty="0"/>
          </a:p>
        </p:txBody>
      </p:sp>
      <p:pic>
        <p:nvPicPr>
          <p:cNvPr id="4" name="Espace réservé du contenu 3" descr="matiss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14" r="-14614"/>
          <a:stretch>
            <a:fillRect/>
          </a:stretch>
        </p:blipFill>
        <p:spPr>
          <a:xfrm rot="5400000">
            <a:off x="787181" y="980797"/>
            <a:ext cx="7270226" cy="3998344"/>
          </a:xfrm>
        </p:spPr>
      </p:pic>
    </p:spTree>
    <p:extLst>
      <p:ext uri="{BB962C8B-B14F-4D97-AF65-F5344CB8AC3E}">
        <p14:creationId xmlns:p14="http://schemas.microsoft.com/office/powerpoint/2010/main" val="182068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Naliyah</a:t>
            </a:r>
            <a:endParaRPr lang="fr-FR" dirty="0"/>
          </a:p>
        </p:txBody>
      </p:sp>
      <p:pic>
        <p:nvPicPr>
          <p:cNvPr id="4" name="Espace réservé du contenu 3" descr="NALIYAH_Arts visuels2.pd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" r="-1600"/>
          <a:stretch/>
        </p:blipFill>
        <p:spPr>
          <a:xfrm rot="5400000">
            <a:off x="2687504" y="957219"/>
            <a:ext cx="3930502" cy="5399918"/>
          </a:xfrm>
        </p:spPr>
      </p:pic>
    </p:spTree>
    <p:extLst>
      <p:ext uri="{BB962C8B-B14F-4D97-AF65-F5344CB8AC3E}">
        <p14:creationId xmlns:p14="http://schemas.microsoft.com/office/powerpoint/2010/main" val="250715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Orlann</a:t>
            </a:r>
            <a:endParaRPr lang="fr-FR" dirty="0"/>
          </a:p>
        </p:txBody>
      </p:sp>
      <p:pic>
        <p:nvPicPr>
          <p:cNvPr id="4" name="Espace réservé du contenu 3" descr="orlann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15402" b="15402"/>
          <a:stretch/>
        </p:blipFill>
        <p:spPr>
          <a:xfrm rot="10800000">
            <a:off x="1186054" y="1600200"/>
            <a:ext cx="7348346" cy="4114800"/>
          </a:xfrm>
        </p:spPr>
      </p:pic>
    </p:spTree>
    <p:extLst>
      <p:ext uri="{BB962C8B-B14F-4D97-AF65-F5344CB8AC3E}">
        <p14:creationId xmlns:p14="http://schemas.microsoft.com/office/powerpoint/2010/main" val="184190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Romane</a:t>
            </a:r>
            <a:endParaRPr lang="fr-FR" dirty="0"/>
          </a:p>
        </p:txBody>
      </p:sp>
      <p:pic>
        <p:nvPicPr>
          <p:cNvPr id="4" name="Espace réservé du contenu 3" descr="romane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15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534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Roméo</a:t>
            </a:r>
            <a:endParaRPr lang="fr-FR" dirty="0"/>
          </a:p>
        </p:txBody>
      </p:sp>
      <p:pic>
        <p:nvPicPr>
          <p:cNvPr id="4" name="Espace réservé du contenu 3" descr="ROMEO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3354" b="13354"/>
          <a:stretch/>
        </p:blipFill>
        <p:spPr>
          <a:xfrm rot="5400000">
            <a:off x="1703429" y="1352684"/>
            <a:ext cx="5712231" cy="3292548"/>
          </a:xfrm>
        </p:spPr>
      </p:pic>
    </p:spTree>
    <p:extLst>
      <p:ext uri="{BB962C8B-B14F-4D97-AF65-F5344CB8AC3E}">
        <p14:creationId xmlns:p14="http://schemas.microsoft.com/office/powerpoint/2010/main" val="294974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Sacha</a:t>
            </a:r>
            <a:endParaRPr lang="fr-FR" dirty="0"/>
          </a:p>
        </p:txBody>
      </p:sp>
      <p:pic>
        <p:nvPicPr>
          <p:cNvPr id="4" name="Espace réservé du contenu 3" descr="SASHA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624" r="6347"/>
          <a:stretch/>
        </p:blipFill>
        <p:spPr>
          <a:xfrm>
            <a:off x="2228345" y="274637"/>
            <a:ext cx="3905593" cy="5548545"/>
          </a:xfrm>
        </p:spPr>
      </p:pic>
    </p:spTree>
    <p:extLst>
      <p:ext uri="{BB962C8B-B14F-4D97-AF65-F5344CB8AC3E}">
        <p14:creationId xmlns:p14="http://schemas.microsoft.com/office/powerpoint/2010/main" val="99049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Sohan</a:t>
            </a:r>
            <a:endParaRPr lang="fr-FR" dirty="0"/>
          </a:p>
        </p:txBody>
      </p:sp>
      <p:pic>
        <p:nvPicPr>
          <p:cNvPr id="4" name="Espace réservé du contenu 3" descr="SOHAN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r="-646"/>
          <a:stretch/>
        </p:blipFill>
        <p:spPr>
          <a:xfrm rot="16200000">
            <a:off x="2414214" y="665920"/>
            <a:ext cx="4333765" cy="5837200"/>
          </a:xfrm>
        </p:spPr>
      </p:pic>
    </p:spTree>
    <p:extLst>
      <p:ext uri="{BB962C8B-B14F-4D97-AF65-F5344CB8AC3E}">
        <p14:creationId xmlns:p14="http://schemas.microsoft.com/office/powerpoint/2010/main" val="423240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29403" y="2259191"/>
            <a:ext cx="7924800" cy="2054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0" dirty="0" smtClean="0"/>
              <a:t>BRAVO  A TOUS !!! 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3100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Andrew					</a:t>
            </a:r>
            <a:endParaRPr lang="fr-FR" dirty="0"/>
          </a:p>
        </p:txBody>
      </p:sp>
      <p:pic>
        <p:nvPicPr>
          <p:cNvPr id="8" name="Espace réservé du contenu 7" descr="andrew mona lisa.pdf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" r="-639"/>
          <a:stretch/>
        </p:blipFill>
        <p:spPr>
          <a:xfrm rot="16200000">
            <a:off x="2446603" y="611695"/>
            <a:ext cx="4266505" cy="5878391"/>
          </a:xfrm>
        </p:spPr>
      </p:pic>
    </p:spTree>
    <p:extLst>
      <p:ext uri="{BB962C8B-B14F-4D97-AF65-F5344CB8AC3E}">
        <p14:creationId xmlns:p14="http://schemas.microsoft.com/office/powerpoint/2010/main" val="267380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Appoline</a:t>
            </a:r>
            <a:endParaRPr lang="fr-FR" dirty="0"/>
          </a:p>
        </p:txBody>
      </p:sp>
      <p:pic>
        <p:nvPicPr>
          <p:cNvPr id="4" name="Espace réservé du contenu 3" descr="Capture d’écran 2020-03-30 à 19.33.19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-2881" r="-1561" b="-2225"/>
          <a:stretch/>
        </p:blipFill>
        <p:spPr>
          <a:xfrm rot="16200000">
            <a:off x="2403952" y="535189"/>
            <a:ext cx="4309142" cy="6074041"/>
          </a:xfrm>
        </p:spPr>
      </p:pic>
    </p:spTree>
    <p:extLst>
      <p:ext uri="{BB962C8B-B14F-4D97-AF65-F5344CB8AC3E}">
        <p14:creationId xmlns:p14="http://schemas.microsoft.com/office/powerpoint/2010/main" val="14140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Benjamin</a:t>
            </a:r>
            <a:endParaRPr lang="fr-FR" dirty="0"/>
          </a:p>
        </p:txBody>
      </p:sp>
      <p:pic>
        <p:nvPicPr>
          <p:cNvPr id="4" name="Espace réservé du contenu 3" descr="BENJAMIN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6437" r="2440" b="14662"/>
          <a:stretch/>
        </p:blipFill>
        <p:spPr>
          <a:xfrm rot="16200000">
            <a:off x="2970785" y="599572"/>
            <a:ext cx="3510627" cy="6217498"/>
          </a:xfrm>
        </p:spPr>
      </p:pic>
    </p:spTree>
    <p:extLst>
      <p:ext uri="{BB962C8B-B14F-4D97-AF65-F5344CB8AC3E}">
        <p14:creationId xmlns:p14="http://schemas.microsoft.com/office/powerpoint/2010/main" val="14894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Clément</a:t>
            </a:r>
            <a:endParaRPr lang="fr-FR" dirty="0"/>
          </a:p>
        </p:txBody>
      </p:sp>
      <p:pic>
        <p:nvPicPr>
          <p:cNvPr id="4" name="Espace réservé du contenu 3" descr="CLEMNT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2943" r="6384" b="9130"/>
          <a:stretch/>
        </p:blipFill>
        <p:spPr>
          <a:xfrm rot="16200000">
            <a:off x="2502930" y="648064"/>
            <a:ext cx="4183067" cy="5930271"/>
          </a:xfrm>
        </p:spPr>
      </p:pic>
    </p:spTree>
    <p:extLst>
      <p:ext uri="{BB962C8B-B14F-4D97-AF65-F5344CB8AC3E}">
        <p14:creationId xmlns:p14="http://schemas.microsoft.com/office/powerpoint/2010/main" val="7673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Sterenn</a:t>
            </a:r>
            <a:endParaRPr lang="fr-FR" dirty="0"/>
          </a:p>
        </p:txBody>
      </p:sp>
      <p:pic>
        <p:nvPicPr>
          <p:cNvPr id="4" name="Espace réservé du contenu 3" descr="Capture d’écran 2020-04-01 à 20.09.43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6" r="-863"/>
          <a:stretch/>
        </p:blipFill>
        <p:spPr>
          <a:xfrm>
            <a:off x="2575774" y="419723"/>
            <a:ext cx="3761829" cy="5295277"/>
          </a:xfrm>
        </p:spPr>
      </p:pic>
    </p:spTree>
    <p:extLst>
      <p:ext uri="{BB962C8B-B14F-4D97-AF65-F5344CB8AC3E}">
        <p14:creationId xmlns:p14="http://schemas.microsoft.com/office/powerpoint/2010/main" val="345793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Chloé</a:t>
            </a:r>
            <a:endParaRPr lang="fr-FR" dirty="0"/>
          </a:p>
        </p:txBody>
      </p:sp>
      <p:pic>
        <p:nvPicPr>
          <p:cNvPr id="4" name="Espace réservé du contenu 3" descr="Joconde Chloé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1169"/>
          <a:stretch/>
        </p:blipFill>
        <p:spPr>
          <a:xfrm>
            <a:off x="2635677" y="274638"/>
            <a:ext cx="3905593" cy="5281200"/>
          </a:xfrm>
        </p:spPr>
      </p:pic>
    </p:spTree>
    <p:extLst>
      <p:ext uri="{BB962C8B-B14F-4D97-AF65-F5344CB8AC3E}">
        <p14:creationId xmlns:p14="http://schemas.microsoft.com/office/powerpoint/2010/main" val="17901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Amaury</a:t>
            </a:r>
            <a:endParaRPr lang="fr-FR" dirty="0"/>
          </a:p>
        </p:txBody>
      </p:sp>
      <p:pic>
        <p:nvPicPr>
          <p:cNvPr id="4" name="Espace réservé du contenu 3" descr="Joconde Amaury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4" r="-2744"/>
          <a:stretch/>
        </p:blipFill>
        <p:spPr>
          <a:xfrm rot="10800000">
            <a:off x="2432008" y="274637"/>
            <a:ext cx="4145201" cy="5434050"/>
          </a:xfrm>
        </p:spPr>
      </p:pic>
    </p:spTree>
    <p:extLst>
      <p:ext uri="{BB962C8B-B14F-4D97-AF65-F5344CB8AC3E}">
        <p14:creationId xmlns:p14="http://schemas.microsoft.com/office/powerpoint/2010/main" val="196849024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2937</TotalTime>
  <Words>66</Words>
  <Application>Microsoft Office PowerPoint</Application>
  <PresentationFormat>Affichage à l'écran (4:3)</PresentationFormat>
  <Paragraphs>35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Arial Narrow</vt:lpstr>
      <vt:lpstr>Horizon</vt:lpstr>
      <vt:lpstr>FERMETURE DU LOUVRE</vt:lpstr>
      <vt:lpstr>Mathis</vt:lpstr>
      <vt:lpstr>Andrew     </vt:lpstr>
      <vt:lpstr>Appoline</vt:lpstr>
      <vt:lpstr>Benjamin</vt:lpstr>
      <vt:lpstr>Clément</vt:lpstr>
      <vt:lpstr>Sterenn</vt:lpstr>
      <vt:lpstr>Chloé</vt:lpstr>
      <vt:lpstr>Amaury</vt:lpstr>
      <vt:lpstr>Nolhan</vt:lpstr>
      <vt:lpstr>Colyne</vt:lpstr>
      <vt:lpstr>Enzo</vt:lpstr>
      <vt:lpstr>Gabriel</vt:lpstr>
      <vt:lpstr>Danny</vt:lpstr>
      <vt:lpstr>Augustine</vt:lpstr>
      <vt:lpstr>Jules</vt:lpstr>
      <vt:lpstr>Leïla</vt:lpstr>
      <vt:lpstr>Maël</vt:lpstr>
      <vt:lpstr>Mathéo</vt:lpstr>
      <vt:lpstr>Matisse</vt:lpstr>
      <vt:lpstr>Naliyah</vt:lpstr>
      <vt:lpstr>Orlann</vt:lpstr>
      <vt:lpstr>Romane</vt:lpstr>
      <vt:lpstr>Roméo</vt:lpstr>
      <vt:lpstr>Sacha</vt:lpstr>
      <vt:lpstr>Sohan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Fermeture du Louvre…</dc:title>
  <dc:creator>Céline BEAUDELLE</dc:creator>
  <cp:lastModifiedBy>Directrice</cp:lastModifiedBy>
  <cp:revision>6</cp:revision>
  <dcterms:created xsi:type="dcterms:W3CDTF">2020-03-30T17:28:44Z</dcterms:created>
  <dcterms:modified xsi:type="dcterms:W3CDTF">2020-04-01T19:29:49Z</dcterms:modified>
</cp:coreProperties>
</file>