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12.jpeg" ContentType="image/jpeg"/>
  <Override PartName="/ppt/media/image11.jpeg" ContentType="image/jpeg"/>
  <Override PartName="/ppt/media/image10.jpeg" ContentType="image/jpeg"/>
  <Override PartName="/ppt/media/image9.jpeg" ContentType="image/jpeg"/>
  <Override PartName="/ppt/media/image8.jpeg" ContentType="image/jpeg"/>
  <Override PartName="/ppt/media/image7.png" ContentType="image/png"/>
  <Override PartName="/ppt/media/image6.png" ContentType="image/png"/>
  <Override PartName="/ppt/media/image14.jpeg" ContentType="image/jpeg"/>
  <Override PartName="/ppt/media/image5.png" ContentType="image/png"/>
  <Override PartName="/ppt/media/image4.jpeg" ContentType="image/jpeg"/>
  <Override PartName="/ppt/media/image3.png" ContentType="image/png"/>
  <Override PartName="/ppt/media/image13.jpeg" ContentType="image/jpeg"/>
  <Override PartName="/ppt/media/image2.png" ContentType="image/png"/>
  <Override PartName="/ppt/media/image1.jpeg" ContentType="image/jpe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>
                <a:latin typeface="Calibri"/>
              </a:rPr>
              <a:t>Cliquez pour éditer le format du texte-titre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Wingdings" charset="2"/>
              <a:buChar char=""/>
            </a:pPr>
            <a:r>
              <a:rPr lang="fr-FR" sz="3200"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ymbol" charset="2"/>
              <a:buChar char=""/>
            </a:pPr>
            <a:r>
              <a:rPr lang="fr-FR" sz="2400"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Wingdings" charset="2"/>
              <a:buChar char=""/>
            </a:pPr>
            <a:r>
              <a:rPr lang="fr-FR" sz="2000"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ymbol" charset="2"/>
              <a:buChar char=""/>
            </a:pPr>
            <a:r>
              <a:rPr lang="fr-FR" sz="2000"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Wingdings" charset="2"/>
              <a:buChar char=""/>
            </a:pPr>
            <a:r>
              <a:rPr lang="fr-FR" sz="2000"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Wingdings" charset="2"/>
              <a:buChar char=""/>
            </a:pPr>
            <a:r>
              <a:rPr lang="fr-FR" sz="2000">
                <a:latin typeface="Calibri"/>
              </a:rPr>
              <a:t>Sixième niveau de plan</a:t>
            </a:r>
            <a:endParaRPr/>
          </a:p>
          <a:p>
            <a:pPr lvl="6">
              <a:buSzPct val="45000"/>
              <a:buFont typeface="Wingdings" charset="2"/>
              <a:buChar char=""/>
            </a:pPr>
            <a:r>
              <a:rPr lang="fr-FR" sz="2000">
                <a:latin typeface="Calibri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Modifiez le style du titre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Wingdings" charset="2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ymbol" charset="2"/>
              <a:buChar char="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Wingdings" charset="2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ymbol" charset="2"/>
              <a:buChar char="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Wingdings" charset="2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Wingdings" charset="2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Septième niveau de planModifiez les styles du texte du masque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r-FR" sz="2000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r-FR" sz="2000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trike="noStrike">
                <a:solidFill>
                  <a:srgbClr val="8b8b8b"/>
                </a:solidFill>
                <a:latin typeface="Calibri"/>
              </a:rPr>
              <a:t>18/03/2020</a:t>
            </a:r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683B021-171A-4977-8F91-95CE73A5B0A6}" type="slidenum">
              <a:rPr lang="fr-FR" sz="1200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-9107280" y="1412640"/>
            <a:ext cx="27341640" cy="1380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fr-FR" sz="3600" strike="noStrike">
                <a:solidFill>
                  <a:srgbClr val="7030a0"/>
                </a:solidFill>
                <a:latin typeface="Calibri"/>
              </a:rPr>
              <a:t>à la manière de</a:t>
            </a:r>
            <a:r>
              <a:rPr b="1" lang="fr-FR" sz="70000" strike="noStrike">
                <a:solidFill>
                  <a:srgbClr val="7030a0"/>
                </a:solidFill>
                <a:latin typeface="Calibri"/>
              </a:rPr>
              <a:t> Takashi Murakami</a:t>
            </a:r>
            <a:endParaRPr/>
          </a:p>
        </p:txBody>
      </p:sp>
      <p:pic>
        <p:nvPicPr>
          <p:cNvPr id="76" name="Picture 4" descr=""/>
          <p:cNvPicPr/>
          <p:nvPr/>
        </p:nvPicPr>
        <p:blipFill>
          <a:blip r:embed="rId1"/>
          <a:stretch/>
        </p:blipFill>
        <p:spPr>
          <a:xfrm>
            <a:off x="1296000" y="72000"/>
            <a:ext cx="6192000" cy="619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 descr=""/>
          <p:cNvPicPr/>
          <p:nvPr/>
        </p:nvPicPr>
        <p:blipFill>
          <a:blip r:embed="rId1"/>
          <a:stretch/>
        </p:blipFill>
        <p:spPr>
          <a:xfrm>
            <a:off x="1509120" y="-2160"/>
            <a:ext cx="6125400" cy="68598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632160" y="382320"/>
            <a:ext cx="7879680" cy="6093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253800" y="548640"/>
            <a:ext cx="8636400" cy="57603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"/>
          <p:cNvPicPr/>
          <p:nvPr/>
        </p:nvPicPr>
        <p:blipFill>
          <a:blip r:embed="rId1"/>
          <a:stretch/>
        </p:blipFill>
        <p:spPr>
          <a:xfrm>
            <a:off x="3132000" y="2709000"/>
            <a:ext cx="5905080" cy="39333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81" name="Picture 3" descr=""/>
          <p:cNvPicPr/>
          <p:nvPr/>
        </p:nvPicPr>
        <p:blipFill>
          <a:blip r:embed="rId2"/>
          <a:stretch/>
        </p:blipFill>
        <p:spPr>
          <a:xfrm>
            <a:off x="179640" y="201240"/>
            <a:ext cx="4285800" cy="55717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" descr=""/>
          <p:cNvPicPr/>
          <p:nvPr/>
        </p:nvPicPr>
        <p:blipFill>
          <a:blip r:embed="rId1"/>
          <a:stretch/>
        </p:blipFill>
        <p:spPr>
          <a:xfrm>
            <a:off x="311760" y="898560"/>
            <a:ext cx="8520120" cy="50608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204120" y="819360"/>
            <a:ext cx="8735400" cy="52189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</TotalTime>
  <Application>LibreOffice/4.4.7.2$Windows_x86 LibreOffice_project/f3153a8b245191196a4b6b9abd1d0da16eead600</Application>
  <Paragraphs>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2014-03-27T17:32:57Z</dcterms:created>
  <dc:creator>Virginie Bonté</dc:creator>
  <dc:language>fr-FR</dc:language>
  <dcterms:modified xsi:type="dcterms:W3CDTF">2020-03-18T18:51:28Z</dcterms:modified>
  <cp:revision>4</cp:revision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