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58" r:id="rId6"/>
    <p:sldId id="264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0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78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9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01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10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4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79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55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2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27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46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A664-55CF-4493-93D8-941C8BA5F8E7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01EA9-C375-4CCB-9EAF-48ADA59DC1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63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" y="0"/>
            <a:ext cx="1211529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3660" y="534137"/>
            <a:ext cx="99613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Handwriting" panose="03010101010101010101" pitchFamily="66" charset="0"/>
              </a:rPr>
              <a:t>Spectacle de fin d’année </a:t>
            </a:r>
          </a:p>
          <a:p>
            <a:pPr algn="ctr"/>
            <a:r>
              <a:rPr lang="fr-F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Handwriting" panose="03010101010101010101" pitchFamily="66" charset="0"/>
              </a:rPr>
              <a:t>des élèves de </a:t>
            </a:r>
          </a:p>
          <a:p>
            <a:pPr algn="ctr"/>
            <a:r>
              <a:rPr lang="fr-F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Handwriting" panose="03010101010101010101" pitchFamily="66" charset="0"/>
              </a:rPr>
              <a:t>l’école de Violine</a:t>
            </a:r>
            <a:endParaRPr lang="fr-F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73" y="3119460"/>
            <a:ext cx="11760353" cy="338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08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" y="-148010"/>
            <a:ext cx="12115293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9" y="176671"/>
            <a:ext cx="5600400" cy="2535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246" y="104798"/>
            <a:ext cx="4846232" cy="2979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026742" y="2819325"/>
            <a:ext cx="9938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  <a:latin typeface="Lucida Handwriting" panose="03010101010101010101" pitchFamily="66" charset="0"/>
              </a:rPr>
              <a:t>Le Cirque au fil du temps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  <a:latin typeface="Lucida Handwriting" panose="03010101010101010101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6" y="3564082"/>
            <a:ext cx="3742660" cy="2806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611" y="3601255"/>
            <a:ext cx="2866979" cy="2911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36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54" y="352087"/>
            <a:ext cx="9289976" cy="3020667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1" y="3727385"/>
            <a:ext cx="3398874" cy="2549156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738" y="2623250"/>
            <a:ext cx="4485539" cy="1963587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946" y="1261791"/>
            <a:ext cx="2254236" cy="1881741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42" y="3605043"/>
            <a:ext cx="1518244" cy="237106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701" y="4749865"/>
            <a:ext cx="4507748" cy="1952016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89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7" y="223433"/>
            <a:ext cx="3643223" cy="2691246"/>
          </a:xfrm>
          <a:prstGeom prst="rect">
            <a:avLst/>
          </a:prstGeom>
          <a:ln w="5715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27" y="505911"/>
            <a:ext cx="4129406" cy="2360382"/>
          </a:xfrm>
          <a:prstGeom prst="rect">
            <a:avLst/>
          </a:prstGeom>
          <a:ln w="5715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974" y="278680"/>
            <a:ext cx="1270924" cy="2675631"/>
          </a:xfrm>
          <a:prstGeom prst="rect">
            <a:avLst/>
          </a:prstGeom>
          <a:ln w="5715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82" y="3407732"/>
            <a:ext cx="4343400" cy="2984623"/>
          </a:xfrm>
          <a:prstGeom prst="rect">
            <a:avLst/>
          </a:prstGeom>
          <a:ln w="57150" cap="rnd">
            <a:solidFill>
              <a:srgbClr val="FF00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163" y="3392761"/>
            <a:ext cx="2464378" cy="2926200"/>
          </a:xfrm>
          <a:prstGeom prst="rect">
            <a:avLst/>
          </a:prstGeom>
          <a:ln w="5715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865" y="505911"/>
            <a:ext cx="2286163" cy="2347812"/>
          </a:xfrm>
          <a:prstGeom prst="rect">
            <a:avLst/>
          </a:prstGeom>
          <a:ln w="5715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4942" y="3123834"/>
            <a:ext cx="4171950" cy="3476625"/>
          </a:xfrm>
          <a:prstGeom prst="rect">
            <a:avLst/>
          </a:prstGeom>
          <a:ln w="5715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5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1" y="107521"/>
            <a:ext cx="6120245" cy="237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3" y="2732528"/>
            <a:ext cx="2770476" cy="267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956" y="4819370"/>
            <a:ext cx="4030807" cy="189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029" y="251964"/>
            <a:ext cx="2238855" cy="339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501" y="3831290"/>
            <a:ext cx="4279756" cy="284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939" y="1115425"/>
            <a:ext cx="3409723" cy="244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6583" y="2703140"/>
            <a:ext cx="2936723" cy="198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7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821" y="241112"/>
            <a:ext cx="2993967" cy="2806844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51" y="3429000"/>
            <a:ext cx="4762067" cy="309021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75" y="287010"/>
            <a:ext cx="4613068" cy="2501061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136" y="3289068"/>
            <a:ext cx="5295652" cy="3354638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312" y="287010"/>
            <a:ext cx="3867210" cy="2715048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936" y="3807350"/>
            <a:ext cx="1186382" cy="231807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5" y="446809"/>
            <a:ext cx="5434091" cy="29094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253">
            <a:off x="6431972" y="429009"/>
            <a:ext cx="5423621" cy="29450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3" y="3429000"/>
            <a:ext cx="4467810" cy="3350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36" y="3771779"/>
            <a:ext cx="6119993" cy="25207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560" y="4808309"/>
            <a:ext cx="6572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728" y="3377793"/>
            <a:ext cx="7210425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66" y="216009"/>
            <a:ext cx="7100904" cy="26934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2" y="3613203"/>
            <a:ext cx="3722970" cy="2717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082" y="119336"/>
            <a:ext cx="3191879" cy="3139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88" y="1455414"/>
            <a:ext cx="374378" cy="25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" y="0"/>
            <a:ext cx="12115293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84" y="117331"/>
            <a:ext cx="9401175" cy="3609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980" y="3347604"/>
            <a:ext cx="9134475" cy="323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579" y="1363156"/>
            <a:ext cx="393765" cy="2682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221" y="4613564"/>
            <a:ext cx="353402" cy="2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</Words>
  <Application>Microsoft Office PowerPoint</Application>
  <PresentationFormat>Grand écran</PresentationFormat>
  <Paragraphs>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Lucida Handwriting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GAILLARD</dc:creator>
  <cp:lastModifiedBy>ISABELLE GAILLARD</cp:lastModifiedBy>
  <cp:revision>9</cp:revision>
  <dcterms:created xsi:type="dcterms:W3CDTF">2023-07-05T05:15:09Z</dcterms:created>
  <dcterms:modified xsi:type="dcterms:W3CDTF">2023-07-05T06:15:57Z</dcterms:modified>
</cp:coreProperties>
</file>