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519D7-E08E-4427-B2EF-6570E2E4C321}" type="datetimeFigureOut">
              <a:rPr lang="fr-FR" smtClean="0"/>
              <a:t>12/04/2020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DEBD1-0F2A-4BA9-B898-98B4CC36CC2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519D7-E08E-4427-B2EF-6570E2E4C321}" type="datetimeFigureOut">
              <a:rPr lang="fr-FR" smtClean="0"/>
              <a:t>12/04/2020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DEBD1-0F2A-4BA9-B898-98B4CC36CC2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519D7-E08E-4427-B2EF-6570E2E4C321}" type="datetimeFigureOut">
              <a:rPr lang="fr-FR" smtClean="0"/>
              <a:t>12/04/2020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DEBD1-0F2A-4BA9-B898-98B4CC36CC2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519D7-E08E-4427-B2EF-6570E2E4C321}" type="datetimeFigureOut">
              <a:rPr lang="fr-FR" smtClean="0"/>
              <a:t>12/04/2020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DEBD1-0F2A-4BA9-B898-98B4CC36CC2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519D7-E08E-4427-B2EF-6570E2E4C321}" type="datetimeFigureOut">
              <a:rPr lang="fr-FR" smtClean="0"/>
              <a:t>12/04/2020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DEBD1-0F2A-4BA9-B898-98B4CC36CC2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519D7-E08E-4427-B2EF-6570E2E4C321}" type="datetimeFigureOut">
              <a:rPr lang="fr-FR" smtClean="0"/>
              <a:t>12/04/2020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DEBD1-0F2A-4BA9-B898-98B4CC36CC2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519D7-E08E-4427-B2EF-6570E2E4C321}" type="datetimeFigureOut">
              <a:rPr lang="fr-FR" smtClean="0"/>
              <a:t>12/04/2020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DEBD1-0F2A-4BA9-B898-98B4CC36CC2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519D7-E08E-4427-B2EF-6570E2E4C321}" type="datetimeFigureOut">
              <a:rPr lang="fr-FR" smtClean="0"/>
              <a:t>12/04/2020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DEBD1-0F2A-4BA9-B898-98B4CC36CC2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519D7-E08E-4427-B2EF-6570E2E4C321}" type="datetimeFigureOut">
              <a:rPr lang="fr-FR" smtClean="0"/>
              <a:t>12/04/2020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DEBD1-0F2A-4BA9-B898-98B4CC36CC2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519D7-E08E-4427-B2EF-6570E2E4C321}" type="datetimeFigureOut">
              <a:rPr lang="fr-FR" smtClean="0"/>
              <a:t>12/04/2020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DEBD1-0F2A-4BA9-B898-98B4CC36CC2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519D7-E08E-4427-B2EF-6570E2E4C321}" type="datetimeFigureOut">
              <a:rPr lang="fr-FR" smtClean="0"/>
              <a:t>12/04/2020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DEBD1-0F2A-4BA9-B898-98B4CC36CC2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519D7-E08E-4427-B2EF-6570E2E4C321}" type="datetimeFigureOut">
              <a:rPr lang="fr-FR" smtClean="0"/>
              <a:t>12/04/2020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2DEBD1-0F2A-4BA9-B898-98B4CC36CC2B}" type="slidenum">
              <a:rPr lang="fr-FR" smtClean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2" cstate="print"/>
          <a:srcRect l="12378" t="19802" r="21157" b="8515"/>
          <a:stretch>
            <a:fillRect/>
          </a:stretch>
        </p:blipFill>
        <p:spPr bwMode="auto">
          <a:xfrm>
            <a:off x="107504" y="116632"/>
            <a:ext cx="9036496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3707904" y="5949280"/>
            <a:ext cx="21112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err="1" smtClean="0"/>
              <a:t>Chanteloup</a:t>
            </a:r>
            <a:endParaRPr lang="fr-FR" sz="3200" dirty="0"/>
          </a:p>
        </p:txBody>
      </p:sp>
      <p:sp>
        <p:nvSpPr>
          <p:cNvPr id="6" name="ZoneTexte 5"/>
          <p:cNvSpPr txBox="1"/>
          <p:nvPr/>
        </p:nvSpPr>
        <p:spPr>
          <a:xfrm>
            <a:off x="7596336" y="6453336"/>
            <a:ext cx="13837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i="1" dirty="0" smtClean="0"/>
              <a:t>Source: </a:t>
            </a:r>
            <a:r>
              <a:rPr lang="fr-FR" sz="1100" i="1" dirty="0"/>
              <a:t>G</a:t>
            </a:r>
            <a:r>
              <a:rPr lang="fr-FR" sz="1100" i="1" dirty="0" smtClean="0"/>
              <a:t>oogle </a:t>
            </a:r>
            <a:r>
              <a:rPr lang="fr-FR" sz="1100" i="1" dirty="0" err="1" smtClean="0"/>
              <a:t>Earth</a:t>
            </a:r>
            <a:endParaRPr lang="fr-FR" sz="1100" i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835" t="19550" r="20566" b="9051"/>
          <a:stretch>
            <a:fillRect/>
          </a:stretch>
        </p:blipFill>
        <p:spPr bwMode="auto">
          <a:xfrm>
            <a:off x="467544" y="1340768"/>
            <a:ext cx="7997124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7596336" y="6453336"/>
            <a:ext cx="13837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i="1" dirty="0" smtClean="0"/>
              <a:t>Source: </a:t>
            </a:r>
            <a:r>
              <a:rPr lang="fr-FR" sz="1100" i="1" dirty="0"/>
              <a:t>G</a:t>
            </a:r>
            <a:r>
              <a:rPr lang="fr-FR" sz="1100" i="1" dirty="0" smtClean="0"/>
              <a:t>oogle </a:t>
            </a:r>
            <a:r>
              <a:rPr lang="fr-FR" sz="1100" i="1" dirty="0" err="1" smtClean="0"/>
              <a:t>Earth</a:t>
            </a:r>
            <a:endParaRPr lang="fr-FR" sz="1100" i="1" dirty="0"/>
          </a:p>
        </p:txBody>
      </p:sp>
      <p:sp>
        <p:nvSpPr>
          <p:cNvPr id="6" name="ZoneTexte 5"/>
          <p:cNvSpPr txBox="1"/>
          <p:nvPr/>
        </p:nvSpPr>
        <p:spPr>
          <a:xfrm>
            <a:off x="2339752" y="5877272"/>
            <a:ext cx="37001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err="1" smtClean="0"/>
              <a:t>Chanteloup</a:t>
            </a:r>
            <a:r>
              <a:rPr lang="fr-FR" sz="3200" dirty="0" smtClean="0"/>
              <a:t> </a:t>
            </a:r>
            <a:r>
              <a:rPr lang="fr-FR" sz="2000" dirty="0" smtClean="0"/>
              <a:t>(centre bourg)</a:t>
            </a:r>
            <a:endParaRPr lang="fr-FR" sz="32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7596336" y="6453336"/>
            <a:ext cx="13837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i="1" dirty="0" smtClean="0"/>
              <a:t>Source: </a:t>
            </a:r>
            <a:r>
              <a:rPr lang="fr-FR" sz="1100" i="1" dirty="0"/>
              <a:t>G</a:t>
            </a:r>
            <a:r>
              <a:rPr lang="fr-FR" sz="1100" i="1" dirty="0" smtClean="0"/>
              <a:t>oogle </a:t>
            </a:r>
            <a:r>
              <a:rPr lang="fr-FR" sz="1100" i="1" dirty="0" err="1" smtClean="0"/>
              <a:t>Earth</a:t>
            </a:r>
            <a:endParaRPr lang="fr-FR" sz="1100" i="1" dirty="0"/>
          </a:p>
        </p:txBody>
      </p:sp>
      <p:sp>
        <p:nvSpPr>
          <p:cNvPr id="6" name="ZoneTexte 5"/>
          <p:cNvSpPr txBox="1"/>
          <p:nvPr/>
        </p:nvSpPr>
        <p:spPr>
          <a:xfrm>
            <a:off x="3923928" y="5805264"/>
            <a:ext cx="11336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/>
              <a:t>Niort </a:t>
            </a:r>
            <a:endParaRPr lang="fr-FR" sz="32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15056" t="18500" r="16432" b="4851"/>
          <a:stretch>
            <a:fillRect/>
          </a:stretch>
        </p:blipFill>
        <p:spPr bwMode="auto">
          <a:xfrm>
            <a:off x="251520" y="476672"/>
            <a:ext cx="8352928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7596336" y="6453336"/>
            <a:ext cx="13837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i="1" dirty="0" smtClean="0"/>
              <a:t>Source: </a:t>
            </a:r>
            <a:r>
              <a:rPr lang="fr-FR" sz="1100" i="1" dirty="0"/>
              <a:t>G</a:t>
            </a:r>
            <a:r>
              <a:rPr lang="fr-FR" sz="1100" i="1" dirty="0" smtClean="0"/>
              <a:t>oogle </a:t>
            </a:r>
            <a:r>
              <a:rPr lang="fr-FR" sz="1100" i="1" dirty="0" err="1" smtClean="0"/>
              <a:t>Earth</a:t>
            </a:r>
            <a:endParaRPr lang="fr-FR" sz="1100" i="1" dirty="0"/>
          </a:p>
        </p:txBody>
      </p:sp>
      <p:sp>
        <p:nvSpPr>
          <p:cNvPr id="6" name="ZoneTexte 5"/>
          <p:cNvSpPr txBox="1"/>
          <p:nvPr/>
        </p:nvSpPr>
        <p:spPr>
          <a:xfrm>
            <a:off x="3923928" y="5805264"/>
            <a:ext cx="20191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/>
              <a:t>Niort </a:t>
            </a:r>
            <a:r>
              <a:rPr lang="fr-FR" sz="2000" dirty="0" smtClean="0"/>
              <a:t>(centre) </a:t>
            </a:r>
            <a:endParaRPr lang="fr-FR" sz="3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5607" t="20600" r="16432" b="9051"/>
          <a:stretch>
            <a:fillRect/>
          </a:stretch>
        </p:blipFill>
        <p:spPr bwMode="auto">
          <a:xfrm>
            <a:off x="395536" y="836712"/>
            <a:ext cx="8511990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7596336" y="6453336"/>
            <a:ext cx="13837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i="1" dirty="0" smtClean="0"/>
              <a:t>Source: </a:t>
            </a:r>
            <a:r>
              <a:rPr lang="fr-FR" sz="1100" i="1" dirty="0"/>
              <a:t>G</a:t>
            </a:r>
            <a:r>
              <a:rPr lang="fr-FR" sz="1100" i="1" dirty="0" smtClean="0"/>
              <a:t>oogle </a:t>
            </a:r>
            <a:r>
              <a:rPr lang="fr-FR" sz="1100" i="1" dirty="0" err="1" smtClean="0"/>
              <a:t>Earth</a:t>
            </a:r>
            <a:endParaRPr lang="fr-FR" sz="1100" i="1" dirty="0"/>
          </a:p>
        </p:txBody>
      </p:sp>
      <p:sp>
        <p:nvSpPr>
          <p:cNvPr id="6" name="ZoneTexte 5"/>
          <p:cNvSpPr txBox="1"/>
          <p:nvPr/>
        </p:nvSpPr>
        <p:spPr>
          <a:xfrm>
            <a:off x="3923928" y="5805264"/>
            <a:ext cx="9821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/>
              <a:t>Paris</a:t>
            </a:r>
            <a:endParaRPr lang="fr-FR" sz="32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12103" t="18500" r="13479" b="11151"/>
          <a:stretch>
            <a:fillRect/>
          </a:stretch>
        </p:blipFill>
        <p:spPr bwMode="auto">
          <a:xfrm>
            <a:off x="70992" y="476672"/>
            <a:ext cx="9073008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7596336" y="6453336"/>
            <a:ext cx="13837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i="1" dirty="0" smtClean="0"/>
              <a:t>Source: </a:t>
            </a:r>
            <a:r>
              <a:rPr lang="fr-FR" sz="1100" i="1" dirty="0"/>
              <a:t>G</a:t>
            </a:r>
            <a:r>
              <a:rPr lang="fr-FR" sz="1100" i="1" dirty="0" smtClean="0"/>
              <a:t>oogle </a:t>
            </a:r>
            <a:r>
              <a:rPr lang="fr-FR" sz="1100" i="1" dirty="0" err="1" smtClean="0"/>
              <a:t>Earth</a:t>
            </a:r>
            <a:endParaRPr lang="fr-FR" sz="1100" i="1" dirty="0"/>
          </a:p>
        </p:txBody>
      </p:sp>
      <p:sp>
        <p:nvSpPr>
          <p:cNvPr id="6" name="ZoneTexte 5"/>
          <p:cNvSpPr txBox="1"/>
          <p:nvPr/>
        </p:nvSpPr>
        <p:spPr>
          <a:xfrm>
            <a:off x="3923928" y="5805264"/>
            <a:ext cx="19606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/>
              <a:t>Paris </a:t>
            </a:r>
            <a:r>
              <a:rPr lang="fr-FR" sz="2000" dirty="0" smtClean="0"/>
              <a:t>(centre) </a:t>
            </a:r>
            <a:endParaRPr lang="fr-FR" sz="32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5016" t="18500" r="11116" b="15351"/>
          <a:stretch>
            <a:fillRect/>
          </a:stretch>
        </p:blipFill>
        <p:spPr bwMode="auto">
          <a:xfrm>
            <a:off x="541901" y="1412776"/>
            <a:ext cx="8602099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40</Words>
  <Application>Microsoft Office PowerPoint</Application>
  <PresentationFormat>Affichage à l'écran (4:3)</PresentationFormat>
  <Paragraphs>12</Paragraphs>
  <Slides>6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7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eom</dc:creator>
  <cp:lastModifiedBy>eom</cp:lastModifiedBy>
  <cp:revision>12</cp:revision>
  <dcterms:created xsi:type="dcterms:W3CDTF">2020-04-12T14:01:33Z</dcterms:created>
  <dcterms:modified xsi:type="dcterms:W3CDTF">2020-04-12T15:55:19Z</dcterms:modified>
</cp:coreProperties>
</file>