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  <p:sldId id="257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1C8B-5B2B-4F70-BA7E-1B7B23DC4234}" type="datetimeFigureOut">
              <a:rPr lang="fr-FR" smtClean="0"/>
              <a:pPr/>
              <a:t>05/04/2020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D182-C360-403C-B219-04C33C93CD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1C8B-5B2B-4F70-BA7E-1B7B23DC4234}" type="datetimeFigureOut">
              <a:rPr lang="fr-FR" smtClean="0"/>
              <a:pPr/>
              <a:t>05/04/2020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D182-C360-403C-B219-04C33C93CD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1C8B-5B2B-4F70-BA7E-1B7B23DC4234}" type="datetimeFigureOut">
              <a:rPr lang="fr-FR" smtClean="0"/>
              <a:pPr/>
              <a:t>05/04/2020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D182-C360-403C-B219-04C33C93CD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1C8B-5B2B-4F70-BA7E-1B7B23DC4234}" type="datetimeFigureOut">
              <a:rPr lang="fr-FR" smtClean="0"/>
              <a:pPr/>
              <a:t>05/04/2020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D182-C360-403C-B219-04C33C93CD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1C8B-5B2B-4F70-BA7E-1B7B23DC4234}" type="datetimeFigureOut">
              <a:rPr lang="fr-FR" smtClean="0"/>
              <a:pPr/>
              <a:t>05/04/2020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D182-C360-403C-B219-04C33C93CD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1C8B-5B2B-4F70-BA7E-1B7B23DC4234}" type="datetimeFigureOut">
              <a:rPr lang="fr-FR" smtClean="0"/>
              <a:pPr/>
              <a:t>05/04/2020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D182-C360-403C-B219-04C33C93CD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1C8B-5B2B-4F70-BA7E-1B7B23DC4234}" type="datetimeFigureOut">
              <a:rPr lang="fr-FR" smtClean="0"/>
              <a:pPr/>
              <a:t>05/04/2020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D182-C360-403C-B219-04C33C93CD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1C8B-5B2B-4F70-BA7E-1B7B23DC4234}" type="datetimeFigureOut">
              <a:rPr lang="fr-FR" smtClean="0"/>
              <a:pPr/>
              <a:t>05/04/2020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D182-C360-403C-B219-04C33C93CD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1C8B-5B2B-4F70-BA7E-1B7B23DC4234}" type="datetimeFigureOut">
              <a:rPr lang="fr-FR" smtClean="0"/>
              <a:pPr/>
              <a:t>05/04/2020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D182-C360-403C-B219-04C33C93CD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1C8B-5B2B-4F70-BA7E-1B7B23DC4234}" type="datetimeFigureOut">
              <a:rPr lang="fr-FR" smtClean="0"/>
              <a:pPr/>
              <a:t>05/04/2020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D182-C360-403C-B219-04C33C93CD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1C8B-5B2B-4F70-BA7E-1B7B23DC4234}" type="datetimeFigureOut">
              <a:rPr lang="fr-FR" smtClean="0"/>
              <a:pPr/>
              <a:t>05/04/2020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D182-C360-403C-B219-04C33C93CD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21C8B-5B2B-4F70-BA7E-1B7B23DC4234}" type="datetimeFigureOut">
              <a:rPr lang="fr-FR" smtClean="0"/>
              <a:pPr/>
              <a:t>05/04/2020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DD182-C360-403C-B219-04C33C93CD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kiart.org/en/piet-mondrian/all-work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uploads2.wikiart.org/images/piet-mondrian/self-portrait-1900.jpg!Pinterest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03484"/>
            <a:ext cx="2664296" cy="3463585"/>
          </a:xfrm>
          <a:prstGeom prst="rect">
            <a:avLst/>
          </a:prstGeom>
          <a:noFill/>
        </p:spPr>
      </p:pic>
      <p:sp>
        <p:nvSpPr>
          <p:cNvPr id="3" name="ZoneTexte 2"/>
          <p:cNvSpPr txBox="1"/>
          <p:nvPr/>
        </p:nvSpPr>
        <p:spPr>
          <a:xfrm>
            <a:off x="3347864" y="1403484"/>
            <a:ext cx="532859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/>
              <a:t>Piet Mondrian</a:t>
            </a:r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r>
              <a:rPr lang="fr-FR" sz="2400" dirty="0" smtClean="0"/>
              <a:t>Piet Mondrian est né en 1872 aux Pays-Bas et est en mort en 1944 .</a:t>
            </a:r>
          </a:p>
          <a:p>
            <a:r>
              <a:rPr lang="fr-FR" sz="2400" dirty="0" smtClean="0"/>
              <a:t>C’est un peintre néerlandais réputé pour être l’un des pionniers de </a:t>
            </a:r>
            <a:r>
              <a:rPr lang="fr-FR" sz="2400" b="1" dirty="0" smtClean="0"/>
              <a:t>l’abstraction.</a:t>
            </a:r>
            <a:endParaRPr lang="fr-FR" sz="24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683568" y="5003884"/>
            <a:ext cx="1943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/>
              <a:t>Self portrait - 1900</a:t>
            </a:r>
            <a:endParaRPr lang="fr-FR" i="1" dirty="0"/>
          </a:p>
        </p:txBody>
      </p:sp>
      <p:sp>
        <p:nvSpPr>
          <p:cNvPr id="5" name="ZoneTexte 4"/>
          <p:cNvSpPr txBox="1"/>
          <p:nvPr/>
        </p:nvSpPr>
        <p:spPr>
          <a:xfrm>
            <a:off x="2267744" y="6237312"/>
            <a:ext cx="58651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/>
              <a:t>Les ouvres présentées dans les diapos suivantes sont issues de ce site :</a:t>
            </a:r>
            <a:r>
              <a:rPr lang="fr-FR" sz="1400" i="1" dirty="0" err="1" smtClean="0">
                <a:hlinkClick r:id="rId3"/>
              </a:rPr>
              <a:t>Wikiart</a:t>
            </a:r>
            <a:endParaRPr lang="fr-FR" sz="1400" i="1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76200"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355976" y="6309320"/>
            <a:ext cx="1673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Tableau 1- 1921</a:t>
            </a:r>
            <a:endParaRPr lang="fr-FR" dirty="0"/>
          </a:p>
        </p:txBody>
      </p:sp>
      <p:pic>
        <p:nvPicPr>
          <p:cNvPr id="17410" name="Picture 2" descr="Tableau I - Piet Mondri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32656"/>
            <a:ext cx="3600400" cy="5829221"/>
          </a:xfrm>
          <a:prstGeom prst="rect">
            <a:avLst/>
          </a:prstGeom>
          <a:noFill/>
        </p:spPr>
      </p:pic>
      <p:sp>
        <p:nvSpPr>
          <p:cNvPr id="5" name="Rectangle à coins arrondis 4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s3.wikiart.org/images/piet-mondrian/composition-a-1923.jpg!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60648"/>
            <a:ext cx="5867400" cy="5715000"/>
          </a:xfrm>
          <a:prstGeom prst="rect">
            <a:avLst/>
          </a:prstGeom>
          <a:noFill/>
        </p:spPr>
      </p:pic>
      <p:sp>
        <p:nvSpPr>
          <p:cNvPr id="3" name="ZoneTexte 2"/>
          <p:cNvSpPr txBox="1"/>
          <p:nvPr/>
        </p:nvSpPr>
        <p:spPr>
          <a:xfrm>
            <a:off x="4283968" y="6165304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Composition A - 1923</a:t>
            </a: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283968" y="6165304"/>
            <a:ext cx="4488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Composition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Red</a:t>
            </a:r>
            <a:r>
              <a:rPr lang="fr-FR" dirty="0" smtClean="0"/>
              <a:t>, Blue and </a:t>
            </a:r>
            <a:r>
              <a:rPr lang="fr-FR" dirty="0" err="1" smtClean="0"/>
              <a:t>Yellow</a:t>
            </a:r>
            <a:r>
              <a:rPr lang="fr-FR" dirty="0" smtClean="0"/>
              <a:t> </a:t>
            </a:r>
            <a:r>
              <a:rPr lang="fr-FR" dirty="0" smtClean="0"/>
              <a:t>- </a:t>
            </a:r>
            <a:r>
              <a:rPr lang="fr-FR" dirty="0" smtClean="0"/>
              <a:t>1930</a:t>
            </a:r>
            <a:endParaRPr lang="fr-FR" dirty="0"/>
          </a:p>
        </p:txBody>
      </p:sp>
      <p:pic>
        <p:nvPicPr>
          <p:cNvPr id="16386" name="Picture 2" descr="https://uploads7.wikiart.org/images/piet-mondrian/composition-with-red-blue-and-yellow-1930.jpg!Pinterest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60648"/>
            <a:ext cx="5040560" cy="5088568"/>
          </a:xfrm>
          <a:prstGeom prst="rect">
            <a:avLst/>
          </a:prstGeom>
          <a:noFill/>
        </p:spPr>
      </p:pic>
      <p:sp>
        <p:nvSpPr>
          <p:cNvPr id="5" name="Rectangle à coins arrondis 4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uploads7.wikiart.org/images/piet-mondrian/composition-no-10-1942.jpg!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76672"/>
            <a:ext cx="5210175" cy="5715000"/>
          </a:xfrm>
          <a:prstGeom prst="rect">
            <a:avLst/>
          </a:prstGeom>
          <a:noFill/>
        </p:spPr>
      </p:pic>
      <p:sp>
        <p:nvSpPr>
          <p:cNvPr id="3" name="ZoneTexte 2"/>
          <p:cNvSpPr txBox="1"/>
          <p:nvPr/>
        </p:nvSpPr>
        <p:spPr>
          <a:xfrm>
            <a:off x="4355976" y="6309320"/>
            <a:ext cx="2305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Composition </a:t>
            </a:r>
            <a:r>
              <a:rPr lang="fr-FR" dirty="0" smtClean="0"/>
              <a:t>10 </a:t>
            </a:r>
            <a:r>
              <a:rPr lang="fr-FR" dirty="0" smtClean="0"/>
              <a:t>- </a:t>
            </a:r>
            <a:r>
              <a:rPr lang="fr-FR" dirty="0" smtClean="0"/>
              <a:t>1942</a:t>
            </a: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68</Words>
  <Application>Microsoft Office PowerPoint</Application>
  <PresentationFormat>Affichage à l'écran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eom</dc:creator>
  <cp:lastModifiedBy>eom</cp:lastModifiedBy>
  <cp:revision>23</cp:revision>
  <dcterms:created xsi:type="dcterms:W3CDTF">2020-04-03T09:14:19Z</dcterms:created>
  <dcterms:modified xsi:type="dcterms:W3CDTF">2020-04-05T13:03:16Z</dcterms:modified>
</cp:coreProperties>
</file>